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Josefin Slab"/>
      <p:regular r:id="rId22"/>
      <p:bold r:id="rId23"/>
      <p:italic r:id="rId24"/>
      <p:boldItalic r:id="rId25"/>
    </p:embeddedFont>
    <p:embeddedFont>
      <p:font typeface="Anton"/>
      <p:regular r:id="rId26"/>
    </p:embeddedFont>
    <p:embeddedFont>
      <p:font typeface="Staatliches"/>
      <p:regular r:id="rId27"/>
    </p:embeddedFont>
    <p:embeddedFont>
      <p:font typeface="Anaheim"/>
      <p:regular r:id="rId28"/>
      <p:bold r:id="rId29"/>
    </p:embeddedFont>
    <p:embeddedFont>
      <p:font typeface="Abel"/>
      <p:regular r:id="rId30"/>
    </p:embeddedFont>
    <p:embeddedFont>
      <p:font typeface="Josefin Sans"/>
      <p:regular r:id="rId31"/>
      <p:bold r:id="rId32"/>
      <p:italic r:id="rId33"/>
      <p:boldItalic r:id="rId34"/>
    </p:embeddedFont>
    <p:embeddedFont>
      <p:font typeface="Unica On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227">
          <p15:clr>
            <a:srgbClr val="9AA0A6"/>
          </p15:clr>
        </p15:guide>
        <p15:guide id="2" orient="horz" pos="2971">
          <p15:clr>
            <a:srgbClr val="9AA0A6"/>
          </p15:clr>
        </p15:guide>
        <p15:guide id="3" pos="2880">
          <p15:clr>
            <a:srgbClr val="9AA0A6"/>
          </p15:clr>
        </p15:guide>
        <p15:guide id="4" orient="horz" pos="120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227"/>
        <p:guide pos="2971" orient="horz"/>
        <p:guide pos="2880"/>
        <p:guide pos="1209"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JosefinSlab-regular.fntdata"/><Relationship Id="rId21" Type="http://schemas.openxmlformats.org/officeDocument/2006/relationships/slide" Target="slides/slide16.xml"/><Relationship Id="rId24" Type="http://schemas.openxmlformats.org/officeDocument/2006/relationships/font" Target="fonts/JosefinSlab-italic.fntdata"/><Relationship Id="rId23" Type="http://schemas.openxmlformats.org/officeDocument/2006/relationships/font" Target="fonts/JosefinSlab-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nton-regular.fntdata"/><Relationship Id="rId25" Type="http://schemas.openxmlformats.org/officeDocument/2006/relationships/font" Target="fonts/JosefinSlab-boldItalic.fntdata"/><Relationship Id="rId28" Type="http://schemas.openxmlformats.org/officeDocument/2006/relationships/font" Target="fonts/Anaheim-regular.fntdata"/><Relationship Id="rId27" Type="http://schemas.openxmlformats.org/officeDocument/2006/relationships/font" Target="fonts/Staatliche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nahei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JosefinSans-regular.fntdata"/><Relationship Id="rId30" Type="http://schemas.openxmlformats.org/officeDocument/2006/relationships/font" Target="fonts/Abel-regular.fntdata"/><Relationship Id="rId11" Type="http://schemas.openxmlformats.org/officeDocument/2006/relationships/slide" Target="slides/slide6.xml"/><Relationship Id="rId33" Type="http://schemas.openxmlformats.org/officeDocument/2006/relationships/font" Target="fonts/JosefinSans-italic.fntdata"/><Relationship Id="rId10" Type="http://schemas.openxmlformats.org/officeDocument/2006/relationships/slide" Target="slides/slide5.xml"/><Relationship Id="rId32" Type="http://schemas.openxmlformats.org/officeDocument/2006/relationships/font" Target="fonts/JosefinSans-bold.fntdata"/><Relationship Id="rId13" Type="http://schemas.openxmlformats.org/officeDocument/2006/relationships/slide" Target="slides/slide8.xml"/><Relationship Id="rId35" Type="http://schemas.openxmlformats.org/officeDocument/2006/relationships/font" Target="fonts/UnicaOne-regular.fntdata"/><Relationship Id="rId12" Type="http://schemas.openxmlformats.org/officeDocument/2006/relationships/slide" Target="slides/slide7.xml"/><Relationship Id="rId34" Type="http://schemas.openxmlformats.org/officeDocument/2006/relationships/font" Target="fonts/Josefi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3f9979f00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3f9979f00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equated “Learner Profile” to “Learner Persona”, so for the purposes of this talk I’m gonna highlight three: briefly constructing a Learner Persona and evaluating prior knowledge; and implications for cognitive load in my explorable.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33f9979f009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33f9979f009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who is this for? Anyone!!! At least I intended it so, but moreover I specifically intended it for folks interested in learning about Algorithmic Bias. When Dylan Baker talked last week, my eyes lit up because their and DAIR’s explorables tackle algorithmic bias. However, to my knowledge, there isn’t an explorable that uses IR to teach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Despite the conceptual complexity, one goal was that a learner would still be able to learn about algorithmic bias despite having no experience in how search engines work or in natural language processing methods. One way to make this easier is that Algorithmic Bias itself is made up of types of bias, and so I tried to pick specific biases and paired that with a simple representation of an IR system.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33f9979f009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33f9979f009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Even still, what I’m trying to teach has significant considerations on cognitive load. (talk about intrinsic and extraneous load). Aside from having </a:t>
            </a:r>
            <a:r>
              <a:rPr lang="en">
                <a:solidFill>
                  <a:schemeClr val="dk1"/>
                </a:solidFill>
              </a:rPr>
              <a:t>specific biases pair that with a simple representation of an IR system, my attempts at Germane Load are to “show and tell” users and to have points for users to reflect at the end of each page in my explorable.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3f9979f009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3f9979f009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56e9a21c8b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56e9a21c8b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read off of them! You might be pressed for time, so you can just handwave these.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33f9979f009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33f9979f009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the moment, the implementation is more teaching Algorithmic Bias and less so teaching about Information Retrieval.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3f9979f0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3f9979f0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that guy? That’s me. And this moment? This moment is when a whole new research interest manifested itself in me.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3f9979f00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3f9979f00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last fall quarter I was taking CS 329R: Race and Natural Language Processing, which largely talk about the social harms of NLP algorithms. In our Slack, we got word of this HAI Seminar about the biases inherent in GLMs and how they affect people psychologically and socially – as you saw in the previous slide, I attended.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3f9979f00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3f9979f00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Listening to that talk basically change the whole direction of my research interests. They essentially ran a study prompting different LLMs to write a story featuring two characters. The key here is the difference behind “power-neutral” and “power-laden”, respectively describing neutral power dynamics within the story and a subordinate-dominate character dynamic.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33f9979f00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33f9979f00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finding that struck out to me was disproportionate biases against race, ethnicity, and sexual identity. The following examples show white-heteronormativity as a dominating character, and LLMs in the study wrote stories that perpetuated this storytelling structure. I felt great concern because AI systems are being rapidly deployed in what feels like everywhere, and in education particularly, they’re going to be used by students. I couldn’t help but think of my past students: the LLMs in this study would perpetuate stereotypes against them, and their deployment in education without oversight risks amplifying existing harmful prejudices that </a:t>
            </a:r>
            <a:r>
              <a:rPr lang="en"/>
              <a:t>perpetuate</a:t>
            </a:r>
            <a:r>
              <a:rPr lang="en"/>
              <a:t> social inequities.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And so I decided to create an explorable that gets at issues like this.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33f9979f00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33f9979f00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However, my explorable needed to be doable within the quarter, so naturally I looked at other concepts in linguistics and natural language programming. My explorable takes inspiration by Safiya Umoja Noble’s</a:t>
            </a:r>
            <a:r>
              <a:rPr lang="en"/>
              <a:t> “Algorithms of Oppression”, which talks about things similar to Evan and Faye’s work but in relation to search engines, as seen here on these Google suggestions.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3f9979f00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3f9979f00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 particularly target the concept of Algorithmic Bias, the definition of which is here! </a:t>
            </a:r>
            <a:r>
              <a:rPr lang="en">
                <a:solidFill>
                  <a:schemeClr val="dk1"/>
                </a:solidFill>
              </a:rPr>
              <a:t>Subsequently</a:t>
            </a:r>
            <a:r>
              <a:rPr lang="en">
                <a:solidFill>
                  <a:schemeClr val="dk1"/>
                </a:solidFill>
              </a:rPr>
              <a:t>, my final project is a website in Python and Streamlit, with interactive elements within each page showing where algorithmic biases might appear in a simple search engine!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3f9979f00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3f9979f00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833000" y="1050513"/>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54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0" name="Google Shape;10;p2"/>
          <p:cNvSpPr txBox="1"/>
          <p:nvPr>
            <p:ph idx="1" type="subTitle"/>
          </p:nvPr>
        </p:nvSpPr>
        <p:spPr>
          <a:xfrm>
            <a:off x="833000" y="3299563"/>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1">
  <p:cSld name="CUSTOM_6_1_1_1_1">
    <p:bg>
      <p:bgPr>
        <a:solidFill>
          <a:schemeClr val="dk1"/>
        </a:solidFill>
      </p:bgPr>
    </p:bg>
    <p:spTree>
      <p:nvGrpSpPr>
        <p:cNvPr id="63" name="Shape 63"/>
        <p:cNvGrpSpPr/>
        <p:nvPr/>
      </p:nvGrpSpPr>
      <p:grpSpPr>
        <a:xfrm>
          <a:off x="0" y="0"/>
          <a:ext cx="0" cy="0"/>
          <a:chOff x="0" y="0"/>
          <a:chExt cx="0" cy="0"/>
        </a:xfrm>
      </p:grpSpPr>
      <p:sp>
        <p:nvSpPr>
          <p:cNvPr id="64" name="Google Shape;64;p11"/>
          <p:cNvSpPr txBox="1"/>
          <p:nvPr>
            <p:ph type="ctrTitle"/>
          </p:nvPr>
        </p:nvSpPr>
        <p:spPr>
          <a:xfrm>
            <a:off x="5641825" y="1658275"/>
            <a:ext cx="26556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36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1317648" y="1483576"/>
              <a:ext cx="6648000" cy="26232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p:cSld name="CUSTOM_6_1_1_2">
    <p:bg>
      <p:bgPr>
        <a:solidFill>
          <a:schemeClr val="dk1"/>
        </a:solidFill>
      </p:bgPr>
    </p:bg>
    <p:spTree>
      <p:nvGrpSpPr>
        <p:cNvPr id="68"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2"/>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2"/>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NUMBER">
  <p:cSld name="CUSTOM_6_1_1_2_1_1">
    <p:bg>
      <p:bgPr>
        <a:solidFill>
          <a:schemeClr val="dk1"/>
        </a:solidFill>
      </p:bgPr>
    </p:bg>
    <p:spTree>
      <p:nvGrpSpPr>
        <p:cNvPr id="72" name="Shape 72"/>
        <p:cNvGrpSpPr/>
        <p:nvPr/>
      </p:nvGrpSpPr>
      <p:grpSpPr>
        <a:xfrm>
          <a:off x="0" y="0"/>
          <a:ext cx="0" cy="0"/>
          <a:chOff x="0" y="0"/>
          <a:chExt cx="0" cy="0"/>
        </a:xfrm>
      </p:grpSpPr>
      <p:sp>
        <p:nvSpPr>
          <p:cNvPr id="73" name="Google Shape;73;p13"/>
          <p:cNvSpPr txBox="1"/>
          <p:nvPr>
            <p:ph idx="1" type="subTitle"/>
          </p:nvPr>
        </p:nvSpPr>
        <p:spPr>
          <a:xfrm>
            <a:off x="1551538" y="1552688"/>
            <a:ext cx="1887600" cy="43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74" name="Google Shape;74;p13"/>
          <p:cNvSpPr txBox="1"/>
          <p:nvPr>
            <p:ph hasCustomPrompt="1" type="title"/>
          </p:nvPr>
        </p:nvSpPr>
        <p:spPr>
          <a:xfrm>
            <a:off x="1317988" y="938488"/>
            <a:ext cx="2354700" cy="67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3000"/>
              <a:buNone/>
              <a:defRPr b="0" sz="30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75" name="Google Shape;75;p1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idx="2"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6_1_1_2_1_1_1">
    <p:bg>
      <p:bgPr>
        <a:solidFill>
          <a:schemeClr val="dk1"/>
        </a:solidFill>
      </p:bgPr>
    </p:bg>
    <p:spTree>
      <p:nvGrpSpPr>
        <p:cNvPr id="78"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82" name="Google Shape;82;p14"/>
          <p:cNvSpPr txBox="1"/>
          <p:nvPr>
            <p:ph idx="2" type="title"/>
          </p:nvPr>
        </p:nvSpPr>
        <p:spPr>
          <a:xfrm>
            <a:off x="967226"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3" name="Google Shape;83;p14"/>
          <p:cNvSpPr txBox="1"/>
          <p:nvPr>
            <p:ph idx="1" type="subTitle"/>
          </p:nvPr>
        </p:nvSpPr>
        <p:spPr>
          <a:xfrm>
            <a:off x="783450"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4" name="Google Shape;84;p14"/>
          <p:cNvSpPr txBox="1"/>
          <p:nvPr>
            <p:ph idx="3" type="title"/>
          </p:nvPr>
        </p:nvSpPr>
        <p:spPr>
          <a:xfrm>
            <a:off x="6336924"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5" name="Google Shape;85;p14"/>
          <p:cNvSpPr txBox="1"/>
          <p:nvPr>
            <p:ph idx="4" type="subTitle"/>
          </p:nvPr>
        </p:nvSpPr>
        <p:spPr>
          <a:xfrm>
            <a:off x="6153025"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6" name="Google Shape;86;p14"/>
          <p:cNvSpPr txBox="1"/>
          <p:nvPr>
            <p:ph idx="5" type="title"/>
          </p:nvPr>
        </p:nvSpPr>
        <p:spPr>
          <a:xfrm>
            <a:off x="365173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7" name="Google Shape;87;p14"/>
          <p:cNvSpPr txBox="1"/>
          <p:nvPr>
            <p:ph idx="6" type="subTitle"/>
          </p:nvPr>
        </p:nvSpPr>
        <p:spPr>
          <a:xfrm>
            <a:off x="3467027"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8" name="Google Shape;88;p14"/>
          <p:cNvSpPr txBox="1"/>
          <p:nvPr>
            <p:ph idx="7" type="title"/>
          </p:nvPr>
        </p:nvSpPr>
        <p:spPr>
          <a:xfrm>
            <a:off x="3651738"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9" name="Google Shape;89;p14"/>
          <p:cNvSpPr txBox="1"/>
          <p:nvPr>
            <p:ph idx="8" type="subTitle"/>
          </p:nvPr>
        </p:nvSpPr>
        <p:spPr>
          <a:xfrm>
            <a:off x="3467027"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0" name="Google Shape;90;p14"/>
          <p:cNvSpPr txBox="1"/>
          <p:nvPr>
            <p:ph idx="9" type="title"/>
          </p:nvPr>
        </p:nvSpPr>
        <p:spPr>
          <a:xfrm>
            <a:off x="96678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1" name="Google Shape;91;p14"/>
          <p:cNvSpPr txBox="1"/>
          <p:nvPr>
            <p:ph idx="13" type="subTitle"/>
          </p:nvPr>
        </p:nvSpPr>
        <p:spPr>
          <a:xfrm>
            <a:off x="78292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2" name="Google Shape;92;p14"/>
          <p:cNvSpPr txBox="1"/>
          <p:nvPr>
            <p:ph idx="14" type="title"/>
          </p:nvPr>
        </p:nvSpPr>
        <p:spPr>
          <a:xfrm>
            <a:off x="6336924"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3" name="Google Shape;93;p14"/>
          <p:cNvSpPr txBox="1"/>
          <p:nvPr>
            <p:ph idx="15" type="subTitle"/>
          </p:nvPr>
        </p:nvSpPr>
        <p:spPr>
          <a:xfrm>
            <a:off x="615227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7">
    <p:bg>
      <p:bgPr>
        <a:solidFill>
          <a:schemeClr val="dk1"/>
        </a:solidFill>
      </p:bgPr>
    </p:bg>
    <p:spTree>
      <p:nvGrpSpPr>
        <p:cNvPr id="94" name="Shape 94"/>
        <p:cNvGrpSpPr/>
        <p:nvPr/>
      </p:nvGrpSpPr>
      <p:grpSpPr>
        <a:xfrm>
          <a:off x="0" y="0"/>
          <a:ext cx="0" cy="0"/>
          <a:chOff x="0" y="0"/>
          <a:chExt cx="0" cy="0"/>
        </a:xfrm>
      </p:grpSpPr>
      <p:sp>
        <p:nvSpPr>
          <p:cNvPr id="95" name="Google Shape;95;p15"/>
          <p:cNvSpPr txBox="1"/>
          <p:nvPr>
            <p:ph type="ctrTitle"/>
          </p:nvPr>
        </p:nvSpPr>
        <p:spPr>
          <a:xfrm>
            <a:off x="11029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96" name="Google Shape;96;p15"/>
          <p:cNvSpPr txBox="1"/>
          <p:nvPr>
            <p:ph idx="1" type="subTitle"/>
          </p:nvPr>
        </p:nvSpPr>
        <p:spPr>
          <a:xfrm>
            <a:off x="8922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97" name="Google Shape;97;p15"/>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txBox="1"/>
          <p:nvPr>
            <p:ph idx="2" type="ctrTitle"/>
          </p:nvPr>
        </p:nvSpPr>
        <p:spPr>
          <a:xfrm>
            <a:off x="3836012"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00" name="Google Shape;100;p15"/>
          <p:cNvSpPr txBox="1"/>
          <p:nvPr>
            <p:ph idx="3" type="subTitle"/>
          </p:nvPr>
        </p:nvSpPr>
        <p:spPr>
          <a:xfrm>
            <a:off x="36253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01" name="Google Shape;101;p15"/>
          <p:cNvSpPr txBox="1"/>
          <p:nvPr>
            <p:ph idx="4" type="ctrTitle"/>
          </p:nvPr>
        </p:nvSpPr>
        <p:spPr>
          <a:xfrm>
            <a:off x="65690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02" name="Google Shape;102;p15"/>
          <p:cNvSpPr txBox="1"/>
          <p:nvPr>
            <p:ph idx="5" type="subTitle"/>
          </p:nvPr>
        </p:nvSpPr>
        <p:spPr>
          <a:xfrm>
            <a:off x="63584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03" name="Google Shape;103;p15"/>
          <p:cNvSpPr txBox="1"/>
          <p:nvPr>
            <p:ph idx="6"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TEXT">
  <p:cSld name="CUSTOM_17_1">
    <p:bg>
      <p:bgPr>
        <a:solidFill>
          <a:schemeClr val="dk1"/>
        </a:solidFill>
      </p:bgPr>
    </p:bg>
    <p:spTree>
      <p:nvGrpSpPr>
        <p:cNvPr id="104" name="Shape 104"/>
        <p:cNvGrpSpPr/>
        <p:nvPr/>
      </p:nvGrpSpPr>
      <p:grpSpPr>
        <a:xfrm>
          <a:off x="0" y="0"/>
          <a:ext cx="0" cy="0"/>
          <a:chOff x="0" y="0"/>
          <a:chExt cx="0" cy="0"/>
        </a:xfrm>
      </p:grpSpPr>
      <p:sp>
        <p:nvSpPr>
          <p:cNvPr id="105" name="Google Shape;105;p16"/>
          <p:cNvSpPr txBox="1"/>
          <p:nvPr>
            <p:ph idx="1" type="subTitle"/>
          </p:nvPr>
        </p:nvSpPr>
        <p:spPr>
          <a:xfrm>
            <a:off x="1773600" y="1638000"/>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6" name="Google Shape;106;p16"/>
          <p:cNvSpPr txBox="1"/>
          <p:nvPr>
            <p:ph idx="2" type="subTitle"/>
          </p:nvPr>
        </p:nvSpPr>
        <p:spPr>
          <a:xfrm>
            <a:off x="1773600" y="2833794"/>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7" name="Google Shape;107;p16"/>
          <p:cNvSpPr txBox="1"/>
          <p:nvPr>
            <p:ph idx="3" type="subTitle"/>
          </p:nvPr>
        </p:nvSpPr>
        <p:spPr>
          <a:xfrm>
            <a:off x="1773600" y="4045475"/>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8" name="Google Shape;108;p16"/>
          <p:cNvSpPr txBox="1"/>
          <p:nvPr>
            <p:ph hasCustomPrompt="1" type="title"/>
          </p:nvPr>
        </p:nvSpPr>
        <p:spPr>
          <a:xfrm>
            <a:off x="2808900" y="940200"/>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9" name="Google Shape;109;p16"/>
          <p:cNvSpPr txBox="1"/>
          <p:nvPr>
            <p:ph hasCustomPrompt="1" idx="4" type="title"/>
          </p:nvPr>
        </p:nvSpPr>
        <p:spPr>
          <a:xfrm>
            <a:off x="2808900" y="2151874"/>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10" name="Google Shape;110;p16"/>
          <p:cNvSpPr txBox="1"/>
          <p:nvPr>
            <p:ph hasCustomPrompt="1" idx="5" type="title"/>
          </p:nvPr>
        </p:nvSpPr>
        <p:spPr>
          <a:xfrm>
            <a:off x="2808900" y="3347675"/>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2">
  <p:cSld name="CUSTOM_6_1_1_1_2">
    <p:bg>
      <p:bgPr>
        <a:solidFill>
          <a:schemeClr val="dk1"/>
        </a:solidFill>
      </p:bgPr>
    </p:bg>
    <p:spTree>
      <p:nvGrpSpPr>
        <p:cNvPr id="111" name="Shape 111"/>
        <p:cNvGrpSpPr/>
        <p:nvPr/>
      </p:nvGrpSpPr>
      <p:grpSpPr>
        <a:xfrm>
          <a:off x="0" y="0"/>
          <a:ext cx="0" cy="0"/>
          <a:chOff x="0" y="0"/>
          <a:chExt cx="0" cy="0"/>
        </a:xfrm>
      </p:grpSpPr>
      <p:sp>
        <p:nvSpPr>
          <p:cNvPr id="112" name="Google Shape;112;p17"/>
          <p:cNvSpPr txBox="1"/>
          <p:nvPr>
            <p:ph type="ctrTitle"/>
          </p:nvPr>
        </p:nvSpPr>
        <p:spPr>
          <a:xfrm>
            <a:off x="2302800" y="1658275"/>
            <a:ext cx="4538400" cy="1827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b="0" sz="4800">
                <a:solidFill>
                  <a:schemeClr val="dk1"/>
                </a:solidFill>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6_1_1_2_1_1_1_1">
    <p:bg>
      <p:bgPr>
        <a:solidFill>
          <a:schemeClr val="dk1"/>
        </a:solid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3737772" y="300104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5" name="Google Shape;115;p18"/>
          <p:cNvSpPr txBox="1"/>
          <p:nvPr>
            <p:ph idx="1" type="subTitle"/>
          </p:nvPr>
        </p:nvSpPr>
        <p:spPr>
          <a:xfrm>
            <a:off x="3553122" y="344947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16" name="Google Shape;116;p18"/>
          <p:cNvSpPr txBox="1"/>
          <p:nvPr>
            <p:ph idx="2" type="title"/>
          </p:nvPr>
        </p:nvSpPr>
        <p:spPr>
          <a:xfrm>
            <a:off x="8696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7" name="Google Shape;117;p18"/>
          <p:cNvSpPr txBox="1"/>
          <p:nvPr>
            <p:ph idx="3" type="subTitle"/>
          </p:nvPr>
        </p:nvSpPr>
        <p:spPr>
          <a:xfrm>
            <a:off x="6849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18" name="Google Shape;118;p18"/>
          <p:cNvSpPr txBox="1"/>
          <p:nvPr>
            <p:ph idx="4" type="title"/>
          </p:nvPr>
        </p:nvSpPr>
        <p:spPr>
          <a:xfrm>
            <a:off x="65491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9" name="Google Shape;119;p18"/>
          <p:cNvSpPr txBox="1"/>
          <p:nvPr>
            <p:ph idx="5" type="subTitle"/>
          </p:nvPr>
        </p:nvSpPr>
        <p:spPr>
          <a:xfrm>
            <a:off x="63644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_1_2_1">
    <p:bg>
      <p:bgPr>
        <a:solidFill>
          <a:schemeClr val="dk1"/>
        </a:solidFill>
      </p:bgPr>
    </p:bg>
    <p:spTree>
      <p:nvGrpSpPr>
        <p:cNvPr id="120" name="Shape 120"/>
        <p:cNvGrpSpPr/>
        <p:nvPr/>
      </p:nvGrpSpPr>
      <p:grpSpPr>
        <a:xfrm>
          <a:off x="0" y="0"/>
          <a:ext cx="0" cy="0"/>
          <a:chOff x="0" y="0"/>
          <a:chExt cx="0" cy="0"/>
        </a:xfrm>
      </p:grpSpPr>
      <p:sp>
        <p:nvSpPr>
          <p:cNvPr id="121" name="Google Shape;121;p19"/>
          <p:cNvSpPr/>
          <p:nvPr/>
        </p:nvSpPr>
        <p:spPr>
          <a:xfrm>
            <a:off x="418800" y="612272"/>
            <a:ext cx="3278700" cy="4082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516007" y="504847"/>
            <a:ext cx="3278700" cy="4082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txBox="1"/>
          <p:nvPr>
            <p:ph type="ctrTitle"/>
          </p:nvPr>
        </p:nvSpPr>
        <p:spPr>
          <a:xfrm>
            <a:off x="833911" y="-301775"/>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60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24" name="Google Shape;124;p19"/>
          <p:cNvSpPr txBox="1"/>
          <p:nvPr>
            <p:ph idx="1" type="subTitle"/>
          </p:nvPr>
        </p:nvSpPr>
        <p:spPr>
          <a:xfrm>
            <a:off x="833911" y="1947275"/>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
        <p:nvSpPr>
          <p:cNvPr id="125" name="Google Shape;125;p19"/>
          <p:cNvSpPr txBox="1"/>
          <p:nvPr/>
        </p:nvSpPr>
        <p:spPr>
          <a:xfrm>
            <a:off x="833900" y="3428100"/>
            <a:ext cx="2686800" cy="468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900">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b="1" lang="en" sz="900">
                <a:solidFill>
                  <a:srgbClr val="434343"/>
                </a:solidFill>
                <a:uFill>
                  <a:noFill/>
                </a:uFill>
                <a:latin typeface="Anaheim"/>
                <a:ea typeface="Anaheim"/>
                <a:cs typeface="Anaheim"/>
                <a:sym typeface="Anaheim"/>
                <a:hlinkClick r:id="rId2">
                  <a:extLst>
                    <a:ext uri="{A12FA001-AC4F-418D-AE19-62706E023703}">
                      <ahyp:hlinkClr val="tx"/>
                    </a:ext>
                  </a:extLst>
                </a:hlinkClick>
              </a:rPr>
              <a:t>Slidesgo</a:t>
            </a:r>
            <a:r>
              <a:rPr lang="en" sz="900">
                <a:solidFill>
                  <a:srgbClr val="434343"/>
                </a:solidFill>
                <a:latin typeface="Anaheim"/>
                <a:ea typeface="Anaheim"/>
                <a:cs typeface="Anaheim"/>
                <a:sym typeface="Anaheim"/>
              </a:rPr>
              <a:t>, including icons by </a:t>
            </a:r>
            <a:r>
              <a:rPr b="1" lang="en" sz="900">
                <a:solidFill>
                  <a:srgbClr val="434343"/>
                </a:solidFill>
                <a:uFill>
                  <a:noFill/>
                </a:uFill>
                <a:latin typeface="Anaheim"/>
                <a:ea typeface="Anaheim"/>
                <a:cs typeface="Anaheim"/>
                <a:sym typeface="Anaheim"/>
                <a:hlinkClick r:id="rId3">
                  <a:extLst>
                    <a:ext uri="{A12FA001-AC4F-418D-AE19-62706E023703}">
                      <ahyp:hlinkClr val="tx"/>
                    </a:ext>
                  </a:extLst>
                </a:hlinkClick>
              </a:rPr>
              <a:t>Flaticon</a:t>
            </a:r>
            <a:r>
              <a:rPr lang="en" sz="900">
                <a:solidFill>
                  <a:srgbClr val="434343"/>
                </a:solidFill>
                <a:latin typeface="Anaheim"/>
                <a:ea typeface="Anaheim"/>
                <a:cs typeface="Anaheim"/>
                <a:sym typeface="Anaheim"/>
              </a:rPr>
              <a:t>, and infographics &amp; images by </a:t>
            </a:r>
            <a:r>
              <a:rPr b="1" lang="en" sz="900">
                <a:solidFill>
                  <a:srgbClr val="434343"/>
                </a:solidFill>
                <a:uFill>
                  <a:noFill/>
                </a:uFill>
                <a:latin typeface="Anaheim"/>
                <a:ea typeface="Anaheim"/>
                <a:cs typeface="Anaheim"/>
                <a:sym typeface="Anaheim"/>
                <a:hlinkClick r:id="rId4">
                  <a:extLst>
                    <a:ext uri="{A12FA001-AC4F-418D-AE19-62706E023703}">
                      <ahyp:hlinkClr val="tx"/>
                    </a:ext>
                  </a:extLst>
                </a:hlinkClick>
              </a:rPr>
              <a:t>Freepik</a:t>
            </a:r>
            <a:r>
              <a:rPr b="1" lang="en" sz="900">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b="1" lang="en" sz="900">
                <a:solidFill>
                  <a:srgbClr val="434343"/>
                </a:solidFill>
                <a:latin typeface="Anaheim"/>
                <a:ea typeface="Anaheim"/>
                <a:cs typeface="Anaheim"/>
                <a:sym typeface="Anaheim"/>
              </a:rPr>
              <a:t> </a:t>
            </a:r>
            <a:r>
              <a:rPr b="1" lang="en" sz="900">
                <a:solidFill>
                  <a:schemeClr val="hlink"/>
                </a:solidFill>
                <a:uFill>
                  <a:noFill/>
                </a:uFill>
                <a:latin typeface="Anaheim"/>
                <a:ea typeface="Anaheim"/>
                <a:cs typeface="Anaheim"/>
                <a:sym typeface="Anaheim"/>
                <a:hlinkClick r:id="rId5"/>
              </a:rPr>
              <a:t>Storyset</a:t>
            </a:r>
            <a:endParaRPr b="1" sz="700">
              <a:solidFill>
                <a:srgbClr val="434343"/>
              </a:solidFill>
              <a:latin typeface="Anaheim"/>
              <a:ea typeface="Anaheim"/>
              <a:cs typeface="Anaheim"/>
              <a:sym typeface="Anahei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_1_1">
    <p:bg>
      <p:bgPr>
        <a:solidFill>
          <a:schemeClr val="dk1"/>
        </a:solidFill>
      </p:bgPr>
    </p:bg>
    <p:spTree>
      <p:nvGrpSpPr>
        <p:cNvPr id="126" name="Shape 1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p:cSld name="CUSTOM_7_1">
    <p:bg>
      <p:bgPr>
        <a:solidFill>
          <a:schemeClr val="dk1"/>
        </a:solidFill>
      </p:bgPr>
    </p:bg>
    <p:spTree>
      <p:nvGrpSpPr>
        <p:cNvPr id="1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idx="1" type="subTitle"/>
          </p:nvPr>
        </p:nvSpPr>
        <p:spPr>
          <a:xfrm flipH="1">
            <a:off x="889350" y="1030050"/>
            <a:ext cx="7409100" cy="28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p:txBody>
      </p:sp>
      <p:sp>
        <p:nvSpPr>
          <p:cNvPr id="15" name="Google Shape;15;p3"/>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DF3E5">
            <a:alpha val="29620"/>
          </a:srgbClr>
        </a:solidFill>
      </p:bgPr>
    </p:bg>
    <p:spTree>
      <p:nvGrpSpPr>
        <p:cNvPr id="127"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bg>
      <p:bgPr>
        <a:solidFill>
          <a:schemeClr val="dk1"/>
        </a:solidFill>
      </p:bgPr>
    </p:bg>
    <p:spTree>
      <p:nvGrpSpPr>
        <p:cNvPr id="16" name="Shape 16"/>
        <p:cNvGrpSpPr/>
        <p:nvPr/>
      </p:nvGrpSpPr>
      <p:grpSpPr>
        <a:xfrm>
          <a:off x="0" y="0"/>
          <a:ext cx="0" cy="0"/>
          <a:chOff x="0" y="0"/>
          <a:chExt cx="0" cy="0"/>
        </a:xfrm>
      </p:grpSpPr>
      <p:sp>
        <p:nvSpPr>
          <p:cNvPr id="17" name="Google Shape;17;p4"/>
          <p:cNvSpPr txBox="1"/>
          <p:nvPr>
            <p:ph type="ctrTitle"/>
          </p:nvPr>
        </p:nvSpPr>
        <p:spPr>
          <a:xfrm>
            <a:off x="3782800" y="1657625"/>
            <a:ext cx="21273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18" name="Google Shape;18;p4"/>
          <p:cNvSpPr txBox="1"/>
          <p:nvPr>
            <p:ph idx="2" type="ctrTitle"/>
          </p:nvPr>
        </p:nvSpPr>
        <p:spPr>
          <a:xfrm>
            <a:off x="3782800" y="3482450"/>
            <a:ext cx="23094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19" name="Google Shape;19;p4"/>
          <p:cNvSpPr txBox="1"/>
          <p:nvPr>
            <p:ph idx="3" type="ctrTitle"/>
          </p:nvPr>
        </p:nvSpPr>
        <p:spPr>
          <a:xfrm>
            <a:off x="6235575" y="1657625"/>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0" name="Google Shape;20;p4"/>
          <p:cNvSpPr txBox="1"/>
          <p:nvPr>
            <p:ph idx="4" type="ctrTitle"/>
          </p:nvPr>
        </p:nvSpPr>
        <p:spPr>
          <a:xfrm>
            <a:off x="6235575" y="3482450"/>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1" name="Google Shape;21;p4"/>
          <p:cNvSpPr txBox="1"/>
          <p:nvPr>
            <p:ph idx="1" type="subTitle"/>
          </p:nvPr>
        </p:nvSpPr>
        <p:spPr>
          <a:xfrm>
            <a:off x="3782800"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2" name="Google Shape;22;p4"/>
          <p:cNvSpPr txBox="1"/>
          <p:nvPr>
            <p:ph idx="5" type="subTitle"/>
          </p:nvPr>
        </p:nvSpPr>
        <p:spPr>
          <a:xfrm>
            <a:off x="3782800"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
        <p:nvSpPr>
          <p:cNvPr id="23" name="Google Shape;23;p4"/>
          <p:cNvSpPr txBox="1"/>
          <p:nvPr>
            <p:ph idx="6" type="subTitle"/>
          </p:nvPr>
        </p:nvSpPr>
        <p:spPr>
          <a:xfrm>
            <a:off x="6235575"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4" name="Google Shape;24;p4"/>
          <p:cNvSpPr txBox="1"/>
          <p:nvPr>
            <p:ph idx="7" type="subTitle"/>
          </p:nvPr>
        </p:nvSpPr>
        <p:spPr>
          <a:xfrm>
            <a:off x="6235575"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1">
  <p:cSld name="CUSTOM_14_1">
    <p:bg>
      <p:bgPr>
        <a:solidFill>
          <a:schemeClr val="dk1"/>
        </a:solidFill>
      </p:bgPr>
    </p:bg>
    <p:spTree>
      <p:nvGrpSpPr>
        <p:cNvPr id="25"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ctrTitle"/>
          </p:nvPr>
        </p:nvSpPr>
        <p:spPr>
          <a:xfrm>
            <a:off x="2237395" y="1645788"/>
            <a:ext cx="46692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2D406A"/>
              </a:buClr>
              <a:buSzPts val="2400"/>
              <a:buNone/>
              <a:defRPr b="0" sz="2400">
                <a:latin typeface="Staatliches"/>
                <a:ea typeface="Staatliches"/>
                <a:cs typeface="Staatliches"/>
                <a:sym typeface="Staatliches"/>
              </a:defRPr>
            </a:lvl1pPr>
            <a:lvl2pPr lvl="1"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2pPr>
            <a:lvl3pPr lvl="2"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3pPr>
            <a:lvl4pPr lvl="3"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4pPr>
            <a:lvl5pPr lvl="4"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5pPr>
            <a:lvl6pPr lvl="5"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6pPr>
            <a:lvl7pPr lvl="6"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7pPr>
            <a:lvl8pPr lvl="7"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8pPr>
            <a:lvl9pPr lvl="8"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9pPr>
          </a:lstStyle>
          <a:p/>
        </p:txBody>
      </p:sp>
      <p:sp>
        <p:nvSpPr>
          <p:cNvPr id="28" name="Google Shape;28;p5"/>
          <p:cNvSpPr txBox="1"/>
          <p:nvPr>
            <p:ph idx="1" type="subTitle"/>
          </p:nvPr>
        </p:nvSpPr>
        <p:spPr>
          <a:xfrm>
            <a:off x="2562675" y="2190023"/>
            <a:ext cx="4018200" cy="13077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29" name="Google Shape;29;p5"/>
          <p:cNvSpPr/>
          <p:nvPr/>
        </p:nvSpPr>
        <p:spPr>
          <a:xfrm>
            <a:off x="1555780" y="983325"/>
            <a:ext cx="6214500" cy="27186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bg>
      <p:bgPr>
        <a:solidFill>
          <a:schemeClr val="dk1"/>
        </a:solidFill>
      </p:bgPr>
    </p:bg>
    <p:spTree>
      <p:nvGrpSpPr>
        <p:cNvPr id="30"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1008525" y="3046075"/>
              <a:ext cx="8135400" cy="4083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6"/>
          <p:cNvSpPr txBox="1"/>
          <p:nvPr>
            <p:ph type="ctrTitle"/>
          </p:nvPr>
        </p:nvSpPr>
        <p:spPr>
          <a:xfrm flipH="1">
            <a:off x="3611675" y="3046150"/>
            <a:ext cx="4728000" cy="4653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3F3F3"/>
              </a:buClr>
              <a:buSzPts val="1200"/>
              <a:buNone/>
              <a:defRPr b="0" sz="140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5" name="Google Shape;35;p6"/>
          <p:cNvSpPr txBox="1"/>
          <p:nvPr>
            <p:ph idx="1" type="subTitle"/>
          </p:nvPr>
        </p:nvSpPr>
        <p:spPr>
          <a:xfrm flipH="1">
            <a:off x="4201775" y="1876125"/>
            <a:ext cx="4137900" cy="1001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16_2">
    <p:bg>
      <p:bgPr>
        <a:solidFill>
          <a:schemeClr val="dk1"/>
        </a:solidFill>
      </p:bgPr>
    </p:bg>
    <p:spTree>
      <p:nvGrpSpPr>
        <p:cNvPr id="36"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3F3F3"/>
              </a:buClr>
              <a:buSzPts val="3000"/>
              <a:buNone/>
              <a:defRPr b="0" sz="36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39" name="Google Shape;39;p7"/>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40" name="Google Shape;40;p7"/>
          <p:cNvSpPr/>
          <p:nvPr/>
        </p:nvSpPr>
        <p:spPr>
          <a:xfrm>
            <a:off x="411569" y="778875"/>
            <a:ext cx="3715500" cy="3488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16_1">
    <p:bg>
      <p:bgPr>
        <a:solidFill>
          <a:schemeClr val="dk1"/>
        </a:solidFill>
      </p:bgPr>
    </p:bg>
    <p:spTree>
      <p:nvGrpSpPr>
        <p:cNvPr id="41" name="Shape 41"/>
        <p:cNvGrpSpPr/>
        <p:nvPr/>
      </p:nvGrpSpPr>
      <p:grpSpPr>
        <a:xfrm>
          <a:off x="0" y="0"/>
          <a:ext cx="0" cy="0"/>
          <a:chOff x="0" y="0"/>
          <a:chExt cx="0" cy="0"/>
        </a:xfrm>
      </p:grpSpPr>
      <p:sp>
        <p:nvSpPr>
          <p:cNvPr id="42" name="Google Shape;42;p8"/>
          <p:cNvSpPr txBox="1"/>
          <p:nvPr>
            <p:ph type="ctrTitle"/>
          </p:nvPr>
        </p:nvSpPr>
        <p:spPr>
          <a:xfrm>
            <a:off x="1477038" y="296092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43" name="Google Shape;43;p8"/>
          <p:cNvSpPr txBox="1"/>
          <p:nvPr>
            <p:ph idx="1" type="subTitle"/>
          </p:nvPr>
        </p:nvSpPr>
        <p:spPr>
          <a:xfrm>
            <a:off x="1477050" y="3273500"/>
            <a:ext cx="2642400" cy="5685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44" name="Google Shape;44;p8"/>
          <p:cNvSpPr txBox="1"/>
          <p:nvPr>
            <p:ph idx="2" type="ctrTitle"/>
          </p:nvPr>
        </p:nvSpPr>
        <p:spPr>
          <a:xfrm>
            <a:off x="4938415" y="295787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45" name="Google Shape;45;p8"/>
          <p:cNvSpPr txBox="1"/>
          <p:nvPr>
            <p:ph idx="3" type="subTitle"/>
          </p:nvPr>
        </p:nvSpPr>
        <p:spPr>
          <a:xfrm>
            <a:off x="4938421" y="3270450"/>
            <a:ext cx="2538900" cy="5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46" name="Google Shape;46;p8"/>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txBox="1"/>
          <p:nvPr>
            <p:ph idx="4"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16_1_1">
    <p:bg>
      <p:bgPr>
        <a:solidFill>
          <a:schemeClr val="dk1"/>
        </a:solidFill>
      </p:bgPr>
    </p:bg>
    <p:spTree>
      <p:nvGrpSpPr>
        <p:cNvPr id="49" name="Shape 49"/>
        <p:cNvGrpSpPr/>
        <p:nvPr/>
      </p:nvGrpSpPr>
      <p:grpSpPr>
        <a:xfrm>
          <a:off x="0" y="0"/>
          <a:ext cx="0" cy="0"/>
          <a:chOff x="0" y="0"/>
          <a:chExt cx="0" cy="0"/>
        </a:xfrm>
      </p:grpSpPr>
      <p:sp>
        <p:nvSpPr>
          <p:cNvPr id="50" name="Google Shape;50;p9"/>
          <p:cNvSpPr txBox="1"/>
          <p:nvPr>
            <p:ph type="ctrTitle"/>
          </p:nvPr>
        </p:nvSpPr>
        <p:spPr>
          <a:xfrm>
            <a:off x="1651900"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1" name="Google Shape;51;p9"/>
          <p:cNvSpPr txBox="1"/>
          <p:nvPr>
            <p:ph idx="1" type="subTitle"/>
          </p:nvPr>
        </p:nvSpPr>
        <p:spPr>
          <a:xfrm>
            <a:off x="1651900"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2" name="Google Shape;52;p9"/>
          <p:cNvSpPr txBox="1"/>
          <p:nvPr>
            <p:ph idx="2" type="ctrTitle"/>
          </p:nvPr>
        </p:nvSpPr>
        <p:spPr>
          <a:xfrm>
            <a:off x="1651900" y="3365574"/>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3" name="Google Shape;53;p9"/>
          <p:cNvSpPr txBox="1"/>
          <p:nvPr>
            <p:ph idx="3" type="subTitle"/>
          </p:nvPr>
        </p:nvSpPr>
        <p:spPr>
          <a:xfrm>
            <a:off x="1651900" y="3937803"/>
            <a:ext cx="2907900" cy="9747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4" name="Google Shape;54;p9"/>
          <p:cNvSpPr txBox="1"/>
          <p:nvPr>
            <p:ph idx="4" type="ctrTitle"/>
          </p:nvPr>
        </p:nvSpPr>
        <p:spPr>
          <a:xfrm>
            <a:off x="5107893" y="3365575"/>
            <a:ext cx="26193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5" name="Google Shape;55;p9"/>
          <p:cNvSpPr txBox="1"/>
          <p:nvPr>
            <p:ph idx="5" type="subTitle"/>
          </p:nvPr>
        </p:nvSpPr>
        <p:spPr>
          <a:xfrm>
            <a:off x="5107893" y="3937703"/>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6" name="Google Shape;56;p9"/>
          <p:cNvSpPr txBox="1"/>
          <p:nvPr>
            <p:ph idx="6" type="ctrTitle"/>
          </p:nvPr>
        </p:nvSpPr>
        <p:spPr>
          <a:xfrm>
            <a:off x="5107893"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7" name="Google Shape;57;p9"/>
          <p:cNvSpPr txBox="1"/>
          <p:nvPr>
            <p:ph idx="7" type="subTitle"/>
          </p:nvPr>
        </p:nvSpPr>
        <p:spPr>
          <a:xfrm>
            <a:off x="5107893"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8" name="Google Shape;58;p9"/>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txBox="1"/>
          <p:nvPr>
            <p:ph idx="8"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CUSTOM_6_1_1_1">
    <p:bg>
      <p:bgPr>
        <a:solidFill>
          <a:schemeClr val="dk1"/>
        </a:solidFill>
      </p:bgPr>
    </p:bg>
    <p:spTree>
      <p:nvGrpSpPr>
        <p:cNvPr id="61" name="Shape 61"/>
        <p:cNvGrpSpPr/>
        <p:nvPr/>
      </p:nvGrpSpPr>
      <p:grpSpPr>
        <a:xfrm>
          <a:off x="0" y="0"/>
          <a:ext cx="0" cy="0"/>
          <a:chOff x="0" y="0"/>
          <a:chExt cx="0" cy="0"/>
        </a:xfrm>
      </p:grpSpPr>
      <p:sp>
        <p:nvSpPr>
          <p:cNvPr id="62" name="Google Shape;62;p10"/>
          <p:cNvSpPr txBox="1"/>
          <p:nvPr>
            <p:ph type="ctrTitle"/>
          </p:nvPr>
        </p:nvSpPr>
        <p:spPr>
          <a:xfrm>
            <a:off x="889350" y="1658275"/>
            <a:ext cx="45384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72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indent="-304800" lvl="1" marL="914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indent="-304800" lvl="2" marL="1371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indent="-304800" lvl="3" marL="1828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indent="-304800" lvl="4" marL="22860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indent="-304800" lvl="5" marL="27432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indent="-304800" lvl="6" marL="3200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indent="-304800" lvl="7" marL="3657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indent="-304800" lvl="8" marL="411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1" name="Shape 131"/>
        <p:cNvGrpSpPr/>
        <p:nvPr/>
      </p:nvGrpSpPr>
      <p:grpSpPr>
        <a:xfrm>
          <a:off x="0" y="0"/>
          <a:ext cx="0" cy="0"/>
          <a:chOff x="0" y="0"/>
          <a:chExt cx="0" cy="0"/>
        </a:xfrm>
      </p:grpSpPr>
      <p:sp>
        <p:nvSpPr>
          <p:cNvPr id="132" name="Google Shape;132;p22"/>
          <p:cNvSpPr/>
          <p:nvPr/>
        </p:nvSpPr>
        <p:spPr>
          <a:xfrm>
            <a:off x="5057925" y="1382750"/>
            <a:ext cx="3029400" cy="2370300"/>
          </a:xfrm>
          <a:prstGeom prst="roundRect">
            <a:avLst>
              <a:gd fmla="val 147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22"/>
          <p:cNvGrpSpPr/>
          <p:nvPr/>
        </p:nvGrpSpPr>
        <p:grpSpPr>
          <a:xfrm>
            <a:off x="4969574" y="1120650"/>
            <a:ext cx="3029365" cy="2547136"/>
            <a:chOff x="4741999" y="986350"/>
            <a:chExt cx="3029365" cy="2547136"/>
          </a:xfrm>
        </p:grpSpPr>
        <p:sp>
          <p:nvSpPr>
            <p:cNvPr id="134" name="Google Shape;134;p22"/>
            <p:cNvSpPr/>
            <p:nvPr/>
          </p:nvSpPr>
          <p:spPr>
            <a:xfrm>
              <a:off x="4742978" y="1175558"/>
              <a:ext cx="3028387" cy="2357928"/>
            </a:xfrm>
            <a:custGeom>
              <a:rect b="b" l="l" r="r" t="t"/>
              <a:pathLst>
                <a:path extrusionOk="0" h="53745" w="69027">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5574260" y="2190926"/>
              <a:ext cx="5265" cy="1142615"/>
            </a:xfrm>
            <a:custGeom>
              <a:rect b="b" l="l" r="r" t="t"/>
              <a:pathLst>
                <a:path extrusionOk="0" h="26044" w="12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6886640" y="2190926"/>
              <a:ext cx="5001" cy="1142615"/>
            </a:xfrm>
            <a:custGeom>
              <a:rect b="b" l="l" r="r" t="t"/>
              <a:pathLst>
                <a:path extrusionOk="0" h="26044" w="114">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6022366" y="1872856"/>
              <a:ext cx="5177" cy="1460691"/>
            </a:xfrm>
            <a:custGeom>
              <a:rect b="b" l="l" r="r" t="t"/>
              <a:pathLst>
                <a:path extrusionOk="0" h="33294" w="118">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7401651" y="1872856"/>
              <a:ext cx="5177" cy="1460691"/>
            </a:xfrm>
            <a:custGeom>
              <a:rect b="b" l="l" r="r" t="t"/>
              <a:pathLst>
                <a:path extrusionOk="0" h="33294" w="118">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6415194" y="1647223"/>
              <a:ext cx="5221" cy="1686327"/>
            </a:xfrm>
            <a:custGeom>
              <a:rect b="b" l="l" r="r" t="t"/>
              <a:pathLst>
                <a:path extrusionOk="0" h="38437" w="119">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6406946" y="1636475"/>
              <a:ext cx="21541" cy="21322"/>
            </a:xfrm>
            <a:custGeom>
              <a:rect b="b" l="l" r="r" t="t"/>
              <a:pathLst>
                <a:path extrusionOk="0" h="486" w="491">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4916447" y="2115949"/>
              <a:ext cx="2589355" cy="652691"/>
            </a:xfrm>
            <a:custGeom>
              <a:rect b="b" l="l" r="r" t="t"/>
              <a:pathLst>
                <a:path extrusionOk="0" h="14877" w="5902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5106104" y="1442255"/>
              <a:ext cx="527304" cy="29395"/>
            </a:xfrm>
            <a:custGeom>
              <a:rect b="b" l="l" r="r" t="t"/>
              <a:pathLst>
                <a:path extrusionOk="0" h="670" w="12019">
                  <a:moveTo>
                    <a:pt x="0" y="1"/>
                  </a:moveTo>
                  <a:lnTo>
                    <a:pt x="0" y="669"/>
                  </a:lnTo>
                  <a:lnTo>
                    <a:pt x="12019" y="669"/>
                  </a:lnTo>
                  <a:lnTo>
                    <a:pt x="120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a:off x="5106104" y="1510870"/>
              <a:ext cx="260603" cy="29395"/>
            </a:xfrm>
            <a:custGeom>
              <a:rect b="b" l="l" r="r" t="t"/>
              <a:pathLst>
                <a:path extrusionOk="0" h="670" w="5940">
                  <a:moveTo>
                    <a:pt x="0" y="1"/>
                  </a:moveTo>
                  <a:lnTo>
                    <a:pt x="0" y="670"/>
                  </a:lnTo>
                  <a:lnTo>
                    <a:pt x="5940" y="670"/>
                  </a:lnTo>
                  <a:lnTo>
                    <a:pt x="5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a:off x="4741999" y="986350"/>
              <a:ext cx="3028454" cy="191920"/>
            </a:xfrm>
            <a:custGeom>
              <a:rect b="b" l="l" r="r" t="t"/>
              <a:pathLst>
                <a:path extrusionOk="0" h="4375" w="69001">
                  <a:moveTo>
                    <a:pt x="79" y="0"/>
                  </a:moveTo>
                  <a:cubicBezTo>
                    <a:pt x="35" y="0"/>
                    <a:pt x="1" y="36"/>
                    <a:pt x="1" y="79"/>
                  </a:cubicBezTo>
                  <a:lnTo>
                    <a:pt x="1" y="4375"/>
                  </a:lnTo>
                  <a:lnTo>
                    <a:pt x="69000" y="4375"/>
                  </a:lnTo>
                  <a:lnTo>
                    <a:pt x="69000" y="79"/>
                  </a:lnTo>
                  <a:cubicBezTo>
                    <a:pt x="69000" y="36"/>
                    <a:pt x="68966" y="0"/>
                    <a:pt x="689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4857439" y="1065308"/>
              <a:ext cx="41460" cy="41284"/>
            </a:xfrm>
            <a:custGeom>
              <a:rect b="b" l="l" r="r" t="t"/>
              <a:pathLst>
                <a:path extrusionOk="0" h="941" w="945">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4947727" y="1065308"/>
              <a:ext cx="41240" cy="41284"/>
            </a:xfrm>
            <a:custGeom>
              <a:rect b="b" l="l" r="r" t="t"/>
              <a:pathLst>
                <a:path extrusionOk="0" h="941" w="94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5037840" y="1065308"/>
              <a:ext cx="41284" cy="41284"/>
            </a:xfrm>
            <a:custGeom>
              <a:rect b="b" l="l" r="r" t="t"/>
              <a:pathLst>
                <a:path extrusionOk="0" h="941" w="941">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5988347" y="1835302"/>
              <a:ext cx="75197" cy="75197"/>
            </a:xfrm>
            <a:custGeom>
              <a:rect b="b" l="l" r="r" t="t"/>
              <a:pathLst>
                <a:path extrusionOk="0" h="1714" w="1714">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22"/>
          <p:cNvSpPr/>
          <p:nvPr/>
        </p:nvSpPr>
        <p:spPr>
          <a:xfrm>
            <a:off x="5989825" y="1384119"/>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22"/>
          <p:cNvGrpSpPr/>
          <p:nvPr/>
        </p:nvGrpSpPr>
        <p:grpSpPr>
          <a:xfrm>
            <a:off x="3551493" y="2697040"/>
            <a:ext cx="1286978" cy="391497"/>
            <a:chOff x="3551493" y="2562740"/>
            <a:chExt cx="1286978" cy="391497"/>
          </a:xfrm>
        </p:grpSpPr>
        <p:sp>
          <p:nvSpPr>
            <p:cNvPr id="151" name="Google Shape;151;p22"/>
            <p:cNvSpPr/>
            <p:nvPr/>
          </p:nvSpPr>
          <p:spPr>
            <a:xfrm>
              <a:off x="3597011" y="2562740"/>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3551493" y="2606065"/>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3714500" y="2671849"/>
              <a:ext cx="170313" cy="151404"/>
            </a:xfrm>
            <a:custGeom>
              <a:rect b="b" l="l" r="r" t="t"/>
              <a:pathLst>
                <a:path extrusionOk="0" h="3451" w="3882">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a:off x="3756134" y="2721819"/>
              <a:ext cx="87087" cy="54928"/>
            </a:xfrm>
            <a:custGeom>
              <a:rect b="b" l="l" r="r" t="t"/>
              <a:pathLst>
                <a:path extrusionOk="0" h="1252" w="1985">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a:off x="4012257" y="2708832"/>
              <a:ext cx="705031" cy="5001"/>
            </a:xfrm>
            <a:custGeom>
              <a:rect b="b" l="l" r="r" t="t"/>
              <a:pathLst>
                <a:path extrusionOk="0" h="114" w="1607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a:off x="4020505" y="2777623"/>
              <a:ext cx="407707" cy="5045"/>
            </a:xfrm>
            <a:custGeom>
              <a:rect b="b" l="l" r="r" t="t"/>
              <a:pathLst>
                <a:path extrusionOk="0" h="115" w="9293">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22"/>
          <p:cNvSpPr txBox="1"/>
          <p:nvPr>
            <p:ph idx="1" type="subTitle"/>
          </p:nvPr>
        </p:nvSpPr>
        <p:spPr>
          <a:xfrm>
            <a:off x="833000" y="3299563"/>
            <a:ext cx="3326700" cy="3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Vryan Feliciano | EDUC 432 | 3/13/25</a:t>
            </a:r>
            <a:endParaRPr/>
          </a:p>
        </p:txBody>
      </p:sp>
      <p:sp>
        <p:nvSpPr>
          <p:cNvPr id="158" name="Google Shape;158;p22"/>
          <p:cNvSpPr txBox="1"/>
          <p:nvPr>
            <p:ph type="ctrTitle"/>
          </p:nvPr>
        </p:nvSpPr>
        <p:spPr>
          <a:xfrm>
            <a:off x="833000" y="1050513"/>
            <a:ext cx="3248400" cy="241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Algorithmic Bias in Search Engines</a:t>
            </a:r>
            <a:endParaRPr sz="4000"/>
          </a:p>
          <a:p>
            <a:pPr indent="0" lvl="0" marL="0" rtl="0" algn="l">
              <a:spcBef>
                <a:spcPts val="0"/>
              </a:spcBef>
              <a:spcAft>
                <a:spcPts val="0"/>
              </a:spcAft>
              <a:buNone/>
            </a:pPr>
            <a:r>
              <a:rPr lang="en" sz="2000"/>
              <a:t>an Interactive Essay</a:t>
            </a:r>
            <a:endParaRPr sz="2000"/>
          </a:p>
        </p:txBody>
      </p:sp>
      <p:grpSp>
        <p:nvGrpSpPr>
          <p:cNvPr id="159" name="Google Shape;159;p22"/>
          <p:cNvGrpSpPr/>
          <p:nvPr/>
        </p:nvGrpSpPr>
        <p:grpSpPr>
          <a:xfrm>
            <a:off x="5765433" y="3973585"/>
            <a:ext cx="203088" cy="412126"/>
            <a:chOff x="7764635" y="2404362"/>
            <a:chExt cx="353565" cy="717489"/>
          </a:xfrm>
        </p:grpSpPr>
        <p:sp>
          <p:nvSpPr>
            <p:cNvPr id="160" name="Google Shape;160;p22"/>
            <p:cNvSpPr/>
            <p:nvPr/>
          </p:nvSpPr>
          <p:spPr>
            <a:xfrm>
              <a:off x="7764635" y="2517069"/>
              <a:ext cx="238359" cy="604782"/>
            </a:xfrm>
            <a:custGeom>
              <a:rect b="b" l="l" r="r" t="t"/>
              <a:pathLst>
                <a:path extrusionOk="0" h="13785" w="5433">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a:off x="7976141" y="2404362"/>
              <a:ext cx="142059" cy="360456"/>
            </a:xfrm>
            <a:custGeom>
              <a:rect b="b" l="l" r="r" t="t"/>
              <a:pathLst>
                <a:path extrusionOk="0" h="8216" w="3238">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22"/>
          <p:cNvSpPr/>
          <p:nvPr/>
        </p:nvSpPr>
        <p:spPr>
          <a:xfrm>
            <a:off x="4577856" y="957875"/>
            <a:ext cx="238359" cy="604739"/>
          </a:xfrm>
          <a:custGeom>
            <a:rect b="b" l="l" r="r" t="t"/>
            <a:pathLst>
              <a:path extrusionOk="0" h="13784" w="5433">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a:off x="4437554" y="1301654"/>
            <a:ext cx="144253" cy="365414"/>
          </a:xfrm>
          <a:custGeom>
            <a:rect b="b" l="l" r="r" t="t"/>
            <a:pathLst>
              <a:path extrusionOk="0" h="8329" w="3288">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 name="Google Shape;164;p22"/>
          <p:cNvGrpSpPr/>
          <p:nvPr/>
        </p:nvGrpSpPr>
        <p:grpSpPr>
          <a:xfrm>
            <a:off x="8071692" y="3374463"/>
            <a:ext cx="777728" cy="1334382"/>
            <a:chOff x="7825967" y="3240163"/>
            <a:chExt cx="777728" cy="1334382"/>
          </a:xfrm>
        </p:grpSpPr>
        <p:sp>
          <p:nvSpPr>
            <p:cNvPr id="165" name="Google Shape;165;p22"/>
            <p:cNvSpPr/>
            <p:nvPr/>
          </p:nvSpPr>
          <p:spPr>
            <a:xfrm>
              <a:off x="7825967" y="3240163"/>
              <a:ext cx="777728" cy="1015297"/>
            </a:xfrm>
            <a:custGeom>
              <a:rect b="b" l="l" r="r" t="t"/>
              <a:pathLst>
                <a:path extrusionOk="0" h="23142" w="17727">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8008869" y="3262319"/>
              <a:ext cx="542308" cy="1312226"/>
            </a:xfrm>
            <a:custGeom>
              <a:rect b="b" l="l" r="r" t="t"/>
              <a:pathLst>
                <a:path extrusionOk="0" h="29910" w="12361">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8156322" y="3423942"/>
              <a:ext cx="48962" cy="303159"/>
            </a:xfrm>
            <a:custGeom>
              <a:rect b="b" l="l" r="r" t="t"/>
              <a:pathLst>
                <a:path extrusionOk="0" h="6910" w="1116">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8204844" y="3651900"/>
              <a:ext cx="358394" cy="75197"/>
            </a:xfrm>
            <a:custGeom>
              <a:rect b="b" l="l" r="r" t="t"/>
              <a:pathLst>
                <a:path extrusionOk="0" h="1714" w="8169">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7865277" y="3676029"/>
              <a:ext cx="192556" cy="449649"/>
            </a:xfrm>
            <a:custGeom>
              <a:rect b="b" l="l" r="r" t="t"/>
              <a:pathLst>
                <a:path extrusionOk="0" h="10249" w="4389">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8057610" y="3961942"/>
              <a:ext cx="474920" cy="163732"/>
            </a:xfrm>
            <a:custGeom>
              <a:rect b="b" l="l" r="r" t="t"/>
              <a:pathLst>
                <a:path extrusionOk="0" h="3732" w="10825">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22"/>
          <p:cNvSpPr/>
          <p:nvPr/>
        </p:nvSpPr>
        <p:spPr>
          <a:xfrm>
            <a:off x="3503875" y="4691494"/>
            <a:ext cx="5958719" cy="5089"/>
          </a:xfrm>
          <a:custGeom>
            <a:rect b="b" l="l" r="r" t="t"/>
            <a:pathLst>
              <a:path extrusionOk="0" h="116" w="135819">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22"/>
          <p:cNvGrpSpPr/>
          <p:nvPr/>
        </p:nvGrpSpPr>
        <p:grpSpPr>
          <a:xfrm>
            <a:off x="3929256" y="3919614"/>
            <a:ext cx="576962" cy="773332"/>
            <a:chOff x="3429656" y="3785314"/>
            <a:chExt cx="576962" cy="773332"/>
          </a:xfrm>
        </p:grpSpPr>
        <p:sp>
          <p:nvSpPr>
            <p:cNvPr id="173" name="Google Shape;173;p22"/>
            <p:cNvSpPr/>
            <p:nvPr/>
          </p:nvSpPr>
          <p:spPr>
            <a:xfrm>
              <a:off x="3429656" y="4237325"/>
              <a:ext cx="230725" cy="140304"/>
            </a:xfrm>
            <a:custGeom>
              <a:rect b="b" l="l" r="r" t="t"/>
              <a:pathLst>
                <a:path extrusionOk="0" h="3198" w="5259">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3554866" y="3785314"/>
              <a:ext cx="162065" cy="334616"/>
            </a:xfrm>
            <a:custGeom>
              <a:rect b="b" l="l" r="r" t="t"/>
              <a:pathLst>
                <a:path extrusionOk="0" h="7627" w="3694">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3727853" y="3883016"/>
              <a:ext cx="278766" cy="276572"/>
            </a:xfrm>
            <a:custGeom>
              <a:rect b="b" l="l" r="r" t="t"/>
              <a:pathLst>
                <a:path extrusionOk="0" h="6304" w="6354">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3539555" y="4279398"/>
              <a:ext cx="159169" cy="279248"/>
            </a:xfrm>
            <a:custGeom>
              <a:rect b="b" l="l" r="r" t="t"/>
              <a:pathLst>
                <a:path extrusionOk="0" h="6365" w="3628">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3625017" y="3907278"/>
              <a:ext cx="73881" cy="622375"/>
            </a:xfrm>
            <a:custGeom>
              <a:rect b="b" l="l" r="r" t="t"/>
              <a:pathLst>
                <a:path extrusionOk="0" h="14186" w="1684">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3694861" y="3953650"/>
              <a:ext cx="204183" cy="424379"/>
            </a:xfrm>
            <a:custGeom>
              <a:rect b="b" l="l" r="r" t="t"/>
              <a:pathLst>
                <a:path extrusionOk="0" h="9673" w="4654">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2"/>
          <p:cNvSpPr/>
          <p:nvPr/>
        </p:nvSpPr>
        <p:spPr>
          <a:xfrm>
            <a:off x="6241693" y="1996627"/>
            <a:ext cx="21498" cy="21322"/>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a:off x="7105967" y="2325226"/>
            <a:ext cx="21541" cy="21541"/>
          </a:xfrm>
          <a:custGeom>
            <a:rect b="b" l="l" r="r" t="t"/>
            <a:pathLst>
              <a:path extrusionOk="0" h="491" w="491">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a:off x="6948775" y="3888553"/>
            <a:ext cx="69055" cy="15619"/>
          </a:xfrm>
          <a:custGeom>
            <a:rect b="b" l="l" r="r" t="t"/>
            <a:pathLst>
              <a:path extrusionOk="0" h="356" w="1574">
                <a:moveTo>
                  <a:pt x="0" y="1"/>
                </a:moveTo>
                <a:lnTo>
                  <a:pt x="0" y="355"/>
                </a:lnTo>
                <a:lnTo>
                  <a:pt x="1573" y="355"/>
                </a:lnTo>
                <a:lnTo>
                  <a:pt x="15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7189192" y="3888553"/>
            <a:ext cx="69231" cy="15619"/>
          </a:xfrm>
          <a:custGeom>
            <a:rect b="b" l="l" r="r" t="t"/>
            <a:pathLst>
              <a:path extrusionOk="0" h="356" w="1578">
                <a:moveTo>
                  <a:pt x="0" y="1"/>
                </a:moveTo>
                <a:lnTo>
                  <a:pt x="0" y="355"/>
                </a:lnTo>
                <a:lnTo>
                  <a:pt x="1578" y="355"/>
                </a:lnTo>
                <a:lnTo>
                  <a:pt x="157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7429785" y="3888553"/>
            <a:ext cx="69275" cy="15619"/>
          </a:xfrm>
          <a:custGeom>
            <a:rect b="b" l="l" r="r" t="t"/>
            <a:pathLst>
              <a:path extrusionOk="0" h="356" w="1579">
                <a:moveTo>
                  <a:pt x="1" y="1"/>
                </a:moveTo>
                <a:lnTo>
                  <a:pt x="1" y="355"/>
                </a:lnTo>
                <a:lnTo>
                  <a:pt x="1579" y="355"/>
                </a:lnTo>
                <a:lnTo>
                  <a:pt x="15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7670422" y="3888553"/>
            <a:ext cx="69275" cy="15619"/>
          </a:xfrm>
          <a:custGeom>
            <a:rect b="b" l="l" r="r" t="t"/>
            <a:pathLst>
              <a:path extrusionOk="0" h="356" w="1579">
                <a:moveTo>
                  <a:pt x="1" y="1"/>
                </a:moveTo>
                <a:lnTo>
                  <a:pt x="1" y="355"/>
                </a:lnTo>
                <a:lnTo>
                  <a:pt x="1578" y="355"/>
                </a:lnTo>
                <a:lnTo>
                  <a:pt x="1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7103072" y="3160632"/>
            <a:ext cx="24437" cy="23384"/>
          </a:xfrm>
          <a:custGeom>
            <a:rect b="b" l="l" r="r" t="t"/>
            <a:pathLst>
              <a:path extrusionOk="0" h="533" w="557">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6276325" y="2796625"/>
            <a:ext cx="1613430" cy="1461858"/>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7388589" y="3109215"/>
            <a:ext cx="24393" cy="23603"/>
          </a:xfrm>
          <a:custGeom>
            <a:rect b="b" l="l" r="r" t="t"/>
            <a:pathLst>
              <a:path extrusionOk="0" h="538" w="556">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22"/>
          <p:cNvGrpSpPr/>
          <p:nvPr/>
        </p:nvGrpSpPr>
        <p:grpSpPr>
          <a:xfrm>
            <a:off x="6345231" y="2886609"/>
            <a:ext cx="1407691" cy="1286147"/>
            <a:chOff x="6117656" y="2752309"/>
            <a:chExt cx="1407691" cy="1286147"/>
          </a:xfrm>
        </p:grpSpPr>
        <p:sp>
          <p:nvSpPr>
            <p:cNvPr id="189" name="Google Shape;189;p22"/>
            <p:cNvSpPr/>
            <p:nvPr/>
          </p:nvSpPr>
          <p:spPr>
            <a:xfrm>
              <a:off x="6117656" y="3670896"/>
              <a:ext cx="54095" cy="15750"/>
            </a:xfrm>
            <a:custGeom>
              <a:rect b="b" l="l" r="r" t="t"/>
              <a:pathLst>
                <a:path extrusionOk="0" h="359" w="1233">
                  <a:moveTo>
                    <a:pt x="1" y="0"/>
                  </a:moveTo>
                  <a:lnTo>
                    <a:pt x="1" y="359"/>
                  </a:lnTo>
                  <a:lnTo>
                    <a:pt x="1233" y="359"/>
                  </a:lnTo>
                  <a:lnTo>
                    <a:pt x="12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6239970" y="3754253"/>
              <a:ext cx="69055" cy="15619"/>
            </a:xfrm>
            <a:custGeom>
              <a:rect b="b" l="l" r="r" t="t"/>
              <a:pathLst>
                <a:path extrusionOk="0" h="356" w="1574">
                  <a:moveTo>
                    <a:pt x="0" y="1"/>
                  </a:moveTo>
                  <a:lnTo>
                    <a:pt x="0" y="355"/>
                  </a:lnTo>
                  <a:lnTo>
                    <a:pt x="1574" y="355"/>
                  </a:lnTo>
                  <a:lnTo>
                    <a:pt x="15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6480563" y="3754253"/>
              <a:ext cx="69055" cy="15619"/>
            </a:xfrm>
            <a:custGeom>
              <a:rect b="b" l="l" r="r" t="t"/>
              <a:pathLst>
                <a:path extrusionOk="0" h="356" w="1574">
                  <a:moveTo>
                    <a:pt x="1" y="1"/>
                  </a:moveTo>
                  <a:lnTo>
                    <a:pt x="1" y="355"/>
                  </a:lnTo>
                  <a:lnTo>
                    <a:pt x="1574" y="355"/>
                  </a:lnTo>
                  <a:lnTo>
                    <a:pt x="15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6117656" y="3463032"/>
              <a:ext cx="54095" cy="15619"/>
            </a:xfrm>
            <a:custGeom>
              <a:rect b="b" l="l" r="r" t="t"/>
              <a:pathLst>
                <a:path extrusionOk="0" h="356" w="1233">
                  <a:moveTo>
                    <a:pt x="1" y="1"/>
                  </a:moveTo>
                  <a:lnTo>
                    <a:pt x="1" y="355"/>
                  </a:lnTo>
                  <a:lnTo>
                    <a:pt x="1233" y="355"/>
                  </a:lnTo>
                  <a:lnTo>
                    <a:pt x="12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6117656" y="3071564"/>
              <a:ext cx="54095" cy="15531"/>
            </a:xfrm>
            <a:custGeom>
              <a:rect b="b" l="l" r="r" t="t"/>
              <a:pathLst>
                <a:path extrusionOk="0" h="354" w="1233">
                  <a:moveTo>
                    <a:pt x="1" y="0"/>
                  </a:moveTo>
                  <a:lnTo>
                    <a:pt x="1" y="354"/>
                  </a:lnTo>
                  <a:lnTo>
                    <a:pt x="1233" y="354"/>
                  </a:lnTo>
                  <a:lnTo>
                    <a:pt x="12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6117656" y="2874843"/>
              <a:ext cx="54095" cy="15531"/>
            </a:xfrm>
            <a:custGeom>
              <a:rect b="b" l="l" r="r" t="t"/>
              <a:pathLst>
                <a:path extrusionOk="0" h="354" w="1233">
                  <a:moveTo>
                    <a:pt x="1" y="0"/>
                  </a:moveTo>
                  <a:lnTo>
                    <a:pt x="1" y="354"/>
                  </a:lnTo>
                  <a:lnTo>
                    <a:pt x="1233" y="354"/>
                  </a:lnTo>
                  <a:lnTo>
                    <a:pt x="12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6120332" y="3267276"/>
              <a:ext cx="54095" cy="15619"/>
            </a:xfrm>
            <a:custGeom>
              <a:rect b="b" l="l" r="r" t="t"/>
              <a:pathLst>
                <a:path extrusionOk="0" h="356" w="1233">
                  <a:moveTo>
                    <a:pt x="0" y="1"/>
                  </a:moveTo>
                  <a:lnTo>
                    <a:pt x="0" y="355"/>
                  </a:lnTo>
                  <a:lnTo>
                    <a:pt x="1233" y="355"/>
                  </a:lnTo>
                  <a:lnTo>
                    <a:pt x="12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6197415" y="2752309"/>
              <a:ext cx="1312797" cy="936853"/>
            </a:xfrm>
            <a:custGeom>
              <a:rect b="b" l="l" r="r" t="t"/>
              <a:pathLst>
                <a:path extrusionOk="0" h="21354" w="29923">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6267425" y="3272494"/>
              <a:ext cx="1244945" cy="5177"/>
            </a:xfrm>
            <a:custGeom>
              <a:rect b="b" l="l" r="r" t="t"/>
              <a:pathLst>
                <a:path extrusionOk="0" h="118" w="29018">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6267425" y="3076695"/>
              <a:ext cx="1244945" cy="5265"/>
            </a:xfrm>
            <a:custGeom>
              <a:rect b="b" l="l" r="r" t="t"/>
              <a:pathLst>
                <a:path extrusionOk="0" h="120" w="29018">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6267425" y="2879975"/>
              <a:ext cx="1244945" cy="5265"/>
            </a:xfrm>
            <a:custGeom>
              <a:rect b="b" l="l" r="r" t="t"/>
              <a:pathLst>
                <a:path extrusionOk="0" h="120" w="29018">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6267425" y="3468249"/>
              <a:ext cx="1244945" cy="5001"/>
            </a:xfrm>
            <a:custGeom>
              <a:rect b="b" l="l" r="r" t="t"/>
              <a:pathLst>
                <a:path extrusionOk="0" h="114" w="29018">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6265284" y="2766699"/>
              <a:ext cx="1244926" cy="877801"/>
            </a:xfrm>
            <a:custGeom>
              <a:rect b="b" l="l" r="r" t="t"/>
              <a:pathLst>
                <a:path extrusionOk="0" h="20008" w="28376">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6265284" y="2819433"/>
              <a:ext cx="1260062" cy="709243"/>
            </a:xfrm>
            <a:custGeom>
              <a:rect b="b" l="l" r="r" t="t"/>
              <a:pathLst>
                <a:path extrusionOk="0" h="16166" w="28721">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6508159" y="3234899"/>
              <a:ext cx="24569" cy="23603"/>
            </a:xfrm>
            <a:custGeom>
              <a:rect b="b" l="l" r="r" t="t"/>
              <a:pathLst>
                <a:path extrusionOk="0" h="538" w="56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6239970" y="3886175"/>
              <a:ext cx="157985" cy="152281"/>
            </a:xfrm>
            <a:custGeom>
              <a:rect b="b" l="l" r="r" t="t"/>
              <a:pathLst>
                <a:path extrusionOk="0" h="3471" w="3601">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6515090" y="3911314"/>
              <a:ext cx="927816" cy="28605"/>
            </a:xfrm>
            <a:custGeom>
              <a:rect b="b" l="l" r="r" t="t"/>
              <a:pathLst>
                <a:path extrusionOk="0" h="652" w="21148">
                  <a:moveTo>
                    <a:pt x="0" y="0"/>
                  </a:moveTo>
                  <a:lnTo>
                    <a:pt x="0" y="652"/>
                  </a:lnTo>
                  <a:lnTo>
                    <a:pt x="21148" y="652"/>
                  </a:lnTo>
                  <a:lnTo>
                    <a:pt x="211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6515090" y="3982430"/>
              <a:ext cx="385244" cy="28649"/>
            </a:xfrm>
            <a:custGeom>
              <a:rect b="b" l="l" r="r" t="t"/>
              <a:pathLst>
                <a:path extrusionOk="0" h="653" w="8781">
                  <a:moveTo>
                    <a:pt x="0" y="1"/>
                  </a:moveTo>
                  <a:lnTo>
                    <a:pt x="0" y="652"/>
                  </a:lnTo>
                  <a:lnTo>
                    <a:pt x="8780" y="652"/>
                  </a:lnTo>
                  <a:lnTo>
                    <a:pt x="87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22"/>
          <p:cNvGrpSpPr/>
          <p:nvPr/>
        </p:nvGrpSpPr>
        <p:grpSpPr>
          <a:xfrm>
            <a:off x="3940094" y="1807838"/>
            <a:ext cx="1294564" cy="589573"/>
            <a:chOff x="3940094" y="1807838"/>
            <a:chExt cx="1294564" cy="589573"/>
          </a:xfrm>
        </p:grpSpPr>
        <p:grpSp>
          <p:nvGrpSpPr>
            <p:cNvPr id="208" name="Google Shape;208;p22"/>
            <p:cNvGrpSpPr/>
            <p:nvPr/>
          </p:nvGrpSpPr>
          <p:grpSpPr>
            <a:xfrm>
              <a:off x="3940094" y="1807838"/>
              <a:ext cx="1294564" cy="589573"/>
              <a:chOff x="3543907" y="2562740"/>
              <a:chExt cx="1294564" cy="381675"/>
            </a:xfrm>
          </p:grpSpPr>
          <p:sp>
            <p:nvSpPr>
              <p:cNvPr id="209" name="Google Shape;209;p22"/>
              <p:cNvSpPr/>
              <p:nvPr/>
            </p:nvSpPr>
            <p:spPr>
              <a:xfrm>
                <a:off x="3597011" y="2562740"/>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3543907" y="2596242"/>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22"/>
            <p:cNvSpPr/>
            <p:nvPr/>
          </p:nvSpPr>
          <p:spPr>
            <a:xfrm>
              <a:off x="4099654" y="1961924"/>
              <a:ext cx="114112" cy="114156"/>
            </a:xfrm>
            <a:custGeom>
              <a:rect b="b" l="l" r="r" t="t"/>
              <a:pathLst>
                <a:path extrusionOk="0" h="2602" w="2601">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4270842" y="1979561"/>
              <a:ext cx="397704" cy="22112"/>
            </a:xfrm>
            <a:custGeom>
              <a:rect b="b" l="l" r="r" t="t"/>
              <a:pathLst>
                <a:path extrusionOk="0" h="504" w="9065">
                  <a:moveTo>
                    <a:pt x="0" y="1"/>
                  </a:moveTo>
                  <a:lnTo>
                    <a:pt x="0" y="503"/>
                  </a:lnTo>
                  <a:lnTo>
                    <a:pt x="9064" y="503"/>
                  </a:lnTo>
                  <a:lnTo>
                    <a:pt x="90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4270842" y="2029574"/>
              <a:ext cx="773516" cy="22331"/>
            </a:xfrm>
            <a:custGeom>
              <a:rect b="b" l="l" r="r" t="t"/>
              <a:pathLst>
                <a:path extrusionOk="0" h="509" w="17631">
                  <a:moveTo>
                    <a:pt x="0" y="1"/>
                  </a:moveTo>
                  <a:lnTo>
                    <a:pt x="0" y="508"/>
                  </a:lnTo>
                  <a:lnTo>
                    <a:pt x="17630" y="508"/>
                  </a:lnTo>
                  <a:lnTo>
                    <a:pt x="176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4099654" y="2137367"/>
              <a:ext cx="114112" cy="114112"/>
            </a:xfrm>
            <a:custGeom>
              <a:rect b="b" l="l" r="r" t="t"/>
              <a:pathLst>
                <a:path extrusionOk="0" h="2601" w="2601">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4270842" y="2154960"/>
              <a:ext cx="203086" cy="22156"/>
            </a:xfrm>
            <a:custGeom>
              <a:rect b="b" l="l" r="r" t="t"/>
              <a:pathLst>
                <a:path extrusionOk="0" h="505" w="4629">
                  <a:moveTo>
                    <a:pt x="0" y="1"/>
                  </a:moveTo>
                  <a:lnTo>
                    <a:pt x="0" y="504"/>
                  </a:lnTo>
                  <a:lnTo>
                    <a:pt x="4629" y="504"/>
                  </a:lnTo>
                  <a:lnTo>
                    <a:pt x="4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4270842" y="2205018"/>
              <a:ext cx="773516" cy="22287"/>
            </a:xfrm>
            <a:custGeom>
              <a:rect b="b" l="l" r="r" t="t"/>
              <a:pathLst>
                <a:path extrusionOk="0" h="508" w="17631">
                  <a:moveTo>
                    <a:pt x="0" y="1"/>
                  </a:moveTo>
                  <a:lnTo>
                    <a:pt x="0" y="508"/>
                  </a:lnTo>
                  <a:lnTo>
                    <a:pt x="17630" y="508"/>
                  </a:lnTo>
                  <a:lnTo>
                    <a:pt x="176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22"/>
          <p:cNvGrpSpPr/>
          <p:nvPr/>
        </p:nvGrpSpPr>
        <p:grpSpPr>
          <a:xfrm>
            <a:off x="6193917" y="1459403"/>
            <a:ext cx="906007" cy="136663"/>
            <a:chOff x="5966342" y="1378202"/>
            <a:chExt cx="906007" cy="136663"/>
          </a:xfrm>
        </p:grpSpPr>
        <p:sp>
          <p:nvSpPr>
            <p:cNvPr id="218" name="Google Shape;218;p22"/>
            <p:cNvSpPr/>
            <p:nvPr/>
          </p:nvSpPr>
          <p:spPr>
            <a:xfrm>
              <a:off x="5966342" y="1378202"/>
              <a:ext cx="153861" cy="136663"/>
            </a:xfrm>
            <a:custGeom>
              <a:rect b="b" l="l" r="r" t="t"/>
              <a:pathLst>
                <a:path extrusionOk="0" h="3115" w="3507">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6003940" y="1423214"/>
              <a:ext cx="78839" cy="50146"/>
            </a:xfrm>
            <a:custGeom>
              <a:rect b="b" l="l" r="r" t="t"/>
              <a:pathLst>
                <a:path extrusionOk="0" h="1143" w="1797">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6235364" y="1411237"/>
              <a:ext cx="636985" cy="5177"/>
            </a:xfrm>
            <a:custGeom>
              <a:rect b="b" l="l" r="r" t="t"/>
              <a:pathLst>
                <a:path extrusionOk="0" h="118" w="14519">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6242822" y="1473535"/>
              <a:ext cx="368178" cy="5001"/>
            </a:xfrm>
            <a:custGeom>
              <a:rect b="b" l="l" r="r" t="t"/>
              <a:pathLst>
                <a:path extrusionOk="0" h="114" w="8392">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22"/>
          <p:cNvGrpSpPr/>
          <p:nvPr/>
        </p:nvGrpSpPr>
        <p:grpSpPr>
          <a:xfrm>
            <a:off x="8042062" y="2843136"/>
            <a:ext cx="496812" cy="472595"/>
            <a:chOff x="7814487" y="2708836"/>
            <a:chExt cx="496812" cy="472595"/>
          </a:xfrm>
        </p:grpSpPr>
        <p:sp>
          <p:nvSpPr>
            <p:cNvPr id="223" name="Google Shape;223;p22"/>
            <p:cNvSpPr/>
            <p:nvPr/>
          </p:nvSpPr>
          <p:spPr>
            <a:xfrm>
              <a:off x="7814487" y="2708836"/>
              <a:ext cx="496812" cy="472595"/>
            </a:xfrm>
            <a:custGeom>
              <a:rect b="b" l="l" r="r" t="t"/>
              <a:pathLst>
                <a:path extrusionOk="0" h="10772" w="11324">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7997564" y="2870459"/>
              <a:ext cx="149956" cy="166277"/>
            </a:xfrm>
            <a:custGeom>
              <a:rect b="b" l="l" r="r" t="t"/>
              <a:pathLst>
                <a:path extrusionOk="0" h="3790" w="3418">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 name="Google Shape;225;p22"/>
          <p:cNvGrpSpPr/>
          <p:nvPr/>
        </p:nvGrpSpPr>
        <p:grpSpPr>
          <a:xfrm>
            <a:off x="7739700" y="1512500"/>
            <a:ext cx="1109728" cy="1002828"/>
            <a:chOff x="7739700" y="1512500"/>
            <a:chExt cx="1109728" cy="1002828"/>
          </a:xfrm>
        </p:grpSpPr>
        <p:sp>
          <p:nvSpPr>
            <p:cNvPr id="226" name="Google Shape;226;p22"/>
            <p:cNvSpPr/>
            <p:nvPr/>
          </p:nvSpPr>
          <p:spPr>
            <a:xfrm>
              <a:off x="7739700" y="1512500"/>
              <a:ext cx="1109728" cy="1002828"/>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22"/>
            <p:cNvGrpSpPr/>
            <p:nvPr/>
          </p:nvGrpSpPr>
          <p:grpSpPr>
            <a:xfrm>
              <a:off x="7808309" y="1610467"/>
              <a:ext cx="966993" cy="714803"/>
              <a:chOff x="7183784" y="1476167"/>
              <a:chExt cx="966993" cy="714803"/>
            </a:xfrm>
          </p:grpSpPr>
          <p:sp>
            <p:nvSpPr>
              <p:cNvPr id="228" name="Google Shape;228;p22"/>
              <p:cNvSpPr/>
              <p:nvPr/>
            </p:nvSpPr>
            <p:spPr>
              <a:xfrm>
                <a:off x="7393754" y="1862327"/>
                <a:ext cx="21541" cy="21322"/>
              </a:xfrm>
              <a:custGeom>
                <a:rect b="b" l="l" r="r" t="t"/>
                <a:pathLst>
                  <a:path extrusionOk="0" h="486" w="491">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7725074" y="1944762"/>
                <a:ext cx="58877" cy="216730"/>
              </a:xfrm>
              <a:custGeom>
                <a:rect b="b" l="l" r="r" t="t"/>
                <a:pathLst>
                  <a:path extrusionOk="0" h="4940" w="1342">
                    <a:moveTo>
                      <a:pt x="0" y="0"/>
                    </a:moveTo>
                    <a:lnTo>
                      <a:pt x="0" y="4939"/>
                    </a:lnTo>
                    <a:lnTo>
                      <a:pt x="1342" y="4939"/>
                    </a:lnTo>
                    <a:lnTo>
                      <a:pt x="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7992132" y="1848727"/>
                <a:ext cx="59096" cy="312767"/>
              </a:xfrm>
              <a:custGeom>
                <a:rect b="b" l="l" r="r" t="t"/>
                <a:pathLst>
                  <a:path extrusionOk="0" h="7129" w="1347">
                    <a:moveTo>
                      <a:pt x="0" y="0"/>
                    </a:moveTo>
                    <a:lnTo>
                      <a:pt x="0" y="7128"/>
                    </a:lnTo>
                    <a:lnTo>
                      <a:pt x="1347" y="7128"/>
                    </a:lnTo>
                    <a:lnTo>
                      <a:pt x="13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7309959" y="1716409"/>
                <a:ext cx="59096" cy="445087"/>
              </a:xfrm>
              <a:custGeom>
                <a:rect b="b" l="l" r="r" t="t"/>
                <a:pathLst>
                  <a:path extrusionOk="0" h="10145" w="1347">
                    <a:moveTo>
                      <a:pt x="1" y="1"/>
                    </a:moveTo>
                    <a:lnTo>
                      <a:pt x="1" y="10144"/>
                    </a:lnTo>
                    <a:lnTo>
                      <a:pt x="1347" y="10144"/>
                    </a:lnTo>
                    <a:lnTo>
                      <a:pt x="1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7450700" y="1848727"/>
                <a:ext cx="59096" cy="312767"/>
              </a:xfrm>
              <a:custGeom>
                <a:rect b="b" l="l" r="r" t="t"/>
                <a:pathLst>
                  <a:path extrusionOk="0" h="7129" w="1347">
                    <a:moveTo>
                      <a:pt x="0" y="0"/>
                    </a:moveTo>
                    <a:lnTo>
                      <a:pt x="0" y="7128"/>
                    </a:lnTo>
                    <a:lnTo>
                      <a:pt x="1347" y="7128"/>
                    </a:lnTo>
                    <a:lnTo>
                      <a:pt x="13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7577840" y="1680391"/>
                <a:ext cx="59052" cy="481106"/>
              </a:xfrm>
              <a:custGeom>
                <a:rect b="b" l="l" r="r" t="t"/>
                <a:pathLst>
                  <a:path extrusionOk="0" h="10966" w="1346">
                    <a:moveTo>
                      <a:pt x="0" y="1"/>
                    </a:moveTo>
                    <a:lnTo>
                      <a:pt x="0" y="10965"/>
                    </a:lnTo>
                    <a:lnTo>
                      <a:pt x="1346" y="10965"/>
                    </a:lnTo>
                    <a:lnTo>
                      <a:pt x="1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7378618" y="1668677"/>
                <a:ext cx="59096" cy="492820"/>
              </a:xfrm>
              <a:custGeom>
                <a:rect b="b" l="l" r="r" t="t"/>
                <a:pathLst>
                  <a:path extrusionOk="0" h="11233" w="1347">
                    <a:moveTo>
                      <a:pt x="1" y="0"/>
                    </a:moveTo>
                    <a:lnTo>
                      <a:pt x="1" y="11232"/>
                    </a:lnTo>
                    <a:lnTo>
                      <a:pt x="1346" y="11232"/>
                    </a:lnTo>
                    <a:lnTo>
                      <a:pt x="13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7651457" y="1565534"/>
                <a:ext cx="58877" cy="595964"/>
              </a:xfrm>
              <a:custGeom>
                <a:rect b="b" l="l" r="r" t="t"/>
                <a:pathLst>
                  <a:path extrusionOk="0" h="13584" w="1342">
                    <a:moveTo>
                      <a:pt x="0" y="1"/>
                    </a:moveTo>
                    <a:lnTo>
                      <a:pt x="0" y="13583"/>
                    </a:lnTo>
                    <a:lnTo>
                      <a:pt x="1342" y="13583"/>
                    </a:lnTo>
                    <a:lnTo>
                      <a:pt x="13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7211248" y="2185793"/>
                <a:ext cx="939530" cy="5177"/>
              </a:xfrm>
              <a:custGeom>
                <a:rect b="b" l="l" r="r" t="t"/>
                <a:pathLst>
                  <a:path extrusionOk="0" h="118" w="21415">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7183784" y="2082256"/>
                <a:ext cx="36151" cy="11889"/>
              </a:xfrm>
              <a:custGeom>
                <a:rect b="b" l="l" r="r" t="t"/>
                <a:pathLst>
                  <a:path extrusionOk="0" h="271" w="824">
                    <a:moveTo>
                      <a:pt x="1" y="0"/>
                    </a:moveTo>
                    <a:lnTo>
                      <a:pt x="1" y="271"/>
                    </a:lnTo>
                    <a:lnTo>
                      <a:pt x="823" y="271"/>
                    </a:lnTo>
                    <a:lnTo>
                      <a:pt x="8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7183784" y="1923879"/>
                <a:ext cx="36151" cy="11933"/>
              </a:xfrm>
              <a:custGeom>
                <a:rect b="b" l="l" r="r" t="t"/>
                <a:pathLst>
                  <a:path extrusionOk="0" h="272" w="824">
                    <a:moveTo>
                      <a:pt x="1" y="0"/>
                    </a:moveTo>
                    <a:lnTo>
                      <a:pt x="1" y="272"/>
                    </a:lnTo>
                    <a:lnTo>
                      <a:pt x="823" y="272"/>
                    </a:lnTo>
                    <a:lnTo>
                      <a:pt x="8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a:off x="7183784" y="1625902"/>
                <a:ext cx="36151" cy="11758"/>
              </a:xfrm>
              <a:custGeom>
                <a:rect b="b" l="l" r="r" t="t"/>
                <a:pathLst>
                  <a:path extrusionOk="0" h="268" w="824">
                    <a:moveTo>
                      <a:pt x="1" y="1"/>
                    </a:moveTo>
                    <a:lnTo>
                      <a:pt x="1" y="267"/>
                    </a:lnTo>
                    <a:lnTo>
                      <a:pt x="823" y="267"/>
                    </a:lnTo>
                    <a:lnTo>
                      <a:pt x="8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7183784" y="1476167"/>
                <a:ext cx="36151" cy="11758"/>
              </a:xfrm>
              <a:custGeom>
                <a:rect b="b" l="l" r="r" t="t"/>
                <a:pathLst>
                  <a:path extrusionOk="0" h="268" w="824">
                    <a:moveTo>
                      <a:pt x="1" y="1"/>
                    </a:moveTo>
                    <a:lnTo>
                      <a:pt x="1" y="267"/>
                    </a:lnTo>
                    <a:lnTo>
                      <a:pt x="823" y="267"/>
                    </a:lnTo>
                    <a:lnTo>
                      <a:pt x="8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7185758" y="1774890"/>
                <a:ext cx="36063" cy="11933"/>
              </a:xfrm>
              <a:custGeom>
                <a:rect b="b" l="l" r="r" t="t"/>
                <a:pathLst>
                  <a:path extrusionOk="0" h="272" w="822">
                    <a:moveTo>
                      <a:pt x="0" y="1"/>
                    </a:moveTo>
                    <a:lnTo>
                      <a:pt x="0" y="272"/>
                    </a:lnTo>
                    <a:lnTo>
                      <a:pt x="821" y="272"/>
                    </a:lnTo>
                    <a:lnTo>
                      <a:pt x="8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7851391" y="1716409"/>
                <a:ext cx="59096" cy="445087"/>
              </a:xfrm>
              <a:custGeom>
                <a:rect b="b" l="l" r="r" t="t"/>
                <a:pathLst>
                  <a:path extrusionOk="0" h="10145" w="1347">
                    <a:moveTo>
                      <a:pt x="1" y="1"/>
                    </a:moveTo>
                    <a:lnTo>
                      <a:pt x="1" y="10144"/>
                    </a:lnTo>
                    <a:lnTo>
                      <a:pt x="1347" y="10144"/>
                    </a:lnTo>
                    <a:lnTo>
                      <a:pt x="1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7920051" y="1668677"/>
                <a:ext cx="59096" cy="492820"/>
              </a:xfrm>
              <a:custGeom>
                <a:rect b="b" l="l" r="r" t="t"/>
                <a:pathLst>
                  <a:path extrusionOk="0" h="11233" w="1347">
                    <a:moveTo>
                      <a:pt x="1" y="0"/>
                    </a:moveTo>
                    <a:lnTo>
                      <a:pt x="1" y="11232"/>
                    </a:lnTo>
                    <a:lnTo>
                      <a:pt x="1346" y="11232"/>
                    </a:lnTo>
                    <a:lnTo>
                      <a:pt x="13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4" name="Google Shape;244;p22"/>
          <p:cNvGrpSpPr/>
          <p:nvPr/>
        </p:nvGrpSpPr>
        <p:grpSpPr>
          <a:xfrm flipH="1">
            <a:off x="6415607" y="1911354"/>
            <a:ext cx="1520787" cy="2773390"/>
            <a:chOff x="-823767" y="1667843"/>
            <a:chExt cx="1580203" cy="2881743"/>
          </a:xfrm>
        </p:grpSpPr>
        <p:sp>
          <p:nvSpPr>
            <p:cNvPr id="245" name="Google Shape;245;p22"/>
            <p:cNvSpPr/>
            <p:nvPr/>
          </p:nvSpPr>
          <p:spPr>
            <a:xfrm>
              <a:off x="-216393" y="1767355"/>
              <a:ext cx="5288" cy="1517707"/>
            </a:xfrm>
            <a:custGeom>
              <a:rect b="b" l="l" r="r" t="t"/>
              <a:pathLst>
                <a:path extrusionOk="0" h="33294" w="116">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253178" y="2086723"/>
              <a:ext cx="22382" cy="22337"/>
            </a:xfrm>
            <a:custGeom>
              <a:rect b="b" l="l" r="r" t="t"/>
              <a:pathLst>
                <a:path extrusionOk="0" h="490" w="491">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224917" y="1767355"/>
              <a:ext cx="22337" cy="22382"/>
            </a:xfrm>
            <a:custGeom>
              <a:rect b="b" l="l" r="r" t="t"/>
              <a:pathLst>
                <a:path extrusionOk="0" h="491" w="49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235675" y="4406176"/>
              <a:ext cx="327711" cy="143137"/>
            </a:xfrm>
            <a:custGeom>
              <a:rect b="b" l="l" r="r" t="t"/>
              <a:pathLst>
                <a:path extrusionOk="0" h="3140" w="7189">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235265" y="4494748"/>
              <a:ext cx="64366" cy="49505"/>
            </a:xfrm>
            <a:custGeom>
              <a:rect b="b" l="l" r="r" t="t"/>
              <a:pathLst>
                <a:path extrusionOk="0" h="1086" w="1412">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233897" y="4517540"/>
              <a:ext cx="301864" cy="32046"/>
            </a:xfrm>
            <a:custGeom>
              <a:rect b="b" l="l" r="r" t="t"/>
              <a:pathLst>
                <a:path extrusionOk="0" h="703" w="6622">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236450" y="4537415"/>
              <a:ext cx="298217" cy="7020"/>
            </a:xfrm>
            <a:custGeom>
              <a:rect b="b" l="l" r="r" t="t"/>
              <a:pathLst>
                <a:path extrusionOk="0" h="154" w="6542">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730" y="4515443"/>
              <a:ext cx="17915" cy="27807"/>
            </a:xfrm>
            <a:custGeom>
              <a:rect b="b" l="l" r="r" t="t"/>
              <a:pathLst>
                <a:path extrusionOk="0" h="610" w="393">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a:off x="-52378" y="4502953"/>
              <a:ext cx="9983" cy="14815"/>
            </a:xfrm>
            <a:custGeom>
              <a:rect b="b" l="l" r="r" t="t"/>
              <a:pathLst>
                <a:path extrusionOk="0" h="325" w="219">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a:off x="-66737" y="4500492"/>
              <a:ext cx="11579" cy="10165"/>
            </a:xfrm>
            <a:custGeom>
              <a:rect b="b" l="l" r="r" t="t"/>
              <a:pathLst>
                <a:path extrusionOk="0" h="223" w="254">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75718" y="4492970"/>
              <a:ext cx="18599" cy="2279"/>
            </a:xfrm>
            <a:custGeom>
              <a:rect b="b" l="l" r="r" t="t"/>
              <a:pathLst>
                <a:path extrusionOk="0" h="50" w="408">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79136" y="4482258"/>
              <a:ext cx="21197" cy="3100"/>
            </a:xfrm>
            <a:custGeom>
              <a:rect b="b" l="l" r="r" t="t"/>
              <a:pathLst>
                <a:path extrusionOk="0" h="68" w="465">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46224" y="4486178"/>
              <a:ext cx="33323" cy="19237"/>
            </a:xfrm>
            <a:custGeom>
              <a:rect b="b" l="l" r="r" t="t"/>
              <a:pathLst>
                <a:path extrusionOk="0" h="422" w="731">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58806" y="4481209"/>
              <a:ext cx="17231" cy="21835"/>
            </a:xfrm>
            <a:custGeom>
              <a:rect b="b" l="l" r="r" t="t"/>
              <a:pathLst>
                <a:path extrusionOk="0" h="479" w="378">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233670" y="4492924"/>
              <a:ext cx="63363" cy="49916"/>
            </a:xfrm>
            <a:custGeom>
              <a:rect b="b" l="l" r="r" t="t"/>
              <a:pathLst>
                <a:path extrusionOk="0" h="1095" w="139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2"/>
            <p:cNvSpPr/>
            <p:nvPr/>
          </p:nvSpPr>
          <p:spPr>
            <a:xfrm>
              <a:off x="-217760" y="4420900"/>
              <a:ext cx="2416" cy="72115"/>
            </a:xfrm>
            <a:custGeom>
              <a:rect b="b" l="l" r="r" t="t"/>
              <a:pathLst>
                <a:path extrusionOk="0" h="1582" w="53">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a:off x="-148426" y="4525837"/>
              <a:ext cx="51420" cy="2690"/>
            </a:xfrm>
            <a:custGeom>
              <a:rect b="b" l="l" r="r" t="t"/>
              <a:pathLst>
                <a:path extrusionOk="0" h="59" w="1128">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a:off x="-183298" y="4526840"/>
              <a:ext cx="6017" cy="10029"/>
            </a:xfrm>
            <a:custGeom>
              <a:rect b="b" l="l" r="r" t="t"/>
              <a:pathLst>
                <a:path extrusionOk="0" h="220" w="132">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96427" y="4510839"/>
              <a:ext cx="7385" cy="6792"/>
            </a:xfrm>
            <a:custGeom>
              <a:rect b="b" l="l" r="r" t="t"/>
              <a:pathLst>
                <a:path extrusionOk="0" h="149" w="162">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214889" y="4502953"/>
              <a:ext cx="10485" cy="4285"/>
            </a:xfrm>
            <a:custGeom>
              <a:rect b="b" l="l" r="r" t="t"/>
              <a:pathLst>
                <a:path extrusionOk="0" h="94" w="23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228336" y="4500309"/>
              <a:ext cx="5835" cy="2781"/>
            </a:xfrm>
            <a:custGeom>
              <a:rect b="b" l="l" r="r" t="t"/>
              <a:pathLst>
                <a:path extrusionOk="0" h="61" w="128">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2"/>
            <p:cNvSpPr/>
            <p:nvPr/>
          </p:nvSpPr>
          <p:spPr>
            <a:xfrm>
              <a:off x="557412" y="1720904"/>
              <a:ext cx="199024" cy="228563"/>
            </a:xfrm>
            <a:custGeom>
              <a:rect b="b" l="l" r="r" t="t"/>
              <a:pathLst>
                <a:path extrusionOk="0" h="5014" w="4366">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p:nvPr/>
          </p:nvSpPr>
          <p:spPr>
            <a:xfrm>
              <a:off x="640058" y="1808564"/>
              <a:ext cx="46679" cy="60446"/>
            </a:xfrm>
            <a:custGeom>
              <a:rect b="b" l="l" r="r" t="t"/>
              <a:pathLst>
                <a:path extrusionOk="0" h="1326" w="1024">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2"/>
            <p:cNvSpPr/>
            <p:nvPr/>
          </p:nvSpPr>
          <p:spPr>
            <a:xfrm>
              <a:off x="657152" y="1828895"/>
              <a:ext cx="37106" cy="52104"/>
            </a:xfrm>
            <a:custGeom>
              <a:rect b="b" l="l" r="r" t="t"/>
              <a:pathLst>
                <a:path extrusionOk="0" h="1143" w="814">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2"/>
            <p:cNvSpPr/>
            <p:nvPr/>
          </p:nvSpPr>
          <p:spPr>
            <a:xfrm>
              <a:off x="590871" y="1833453"/>
              <a:ext cx="74349" cy="34736"/>
            </a:xfrm>
            <a:custGeom>
              <a:rect b="b" l="l" r="r" t="t"/>
              <a:pathLst>
                <a:path extrusionOk="0" h="762" w="1631">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2"/>
            <p:cNvSpPr/>
            <p:nvPr/>
          </p:nvSpPr>
          <p:spPr>
            <a:xfrm>
              <a:off x="590689" y="1832405"/>
              <a:ext cx="75534" cy="35967"/>
            </a:xfrm>
            <a:custGeom>
              <a:rect b="b" l="l" r="r" t="t"/>
              <a:pathLst>
                <a:path extrusionOk="0" h="789" w="1657">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a:off x="676708" y="1844667"/>
              <a:ext cx="26941" cy="45084"/>
            </a:xfrm>
            <a:custGeom>
              <a:rect b="b" l="l" r="r" t="t"/>
              <a:pathLst>
                <a:path extrusionOk="0" h="989" w="591">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p:nvPr/>
          </p:nvSpPr>
          <p:spPr>
            <a:xfrm>
              <a:off x="633265" y="1865180"/>
              <a:ext cx="6655" cy="46861"/>
            </a:xfrm>
            <a:custGeom>
              <a:rect b="b" l="l" r="r" t="t"/>
              <a:pathLst>
                <a:path extrusionOk="0" h="1028" w="146">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p:nvPr/>
          </p:nvSpPr>
          <p:spPr>
            <a:xfrm>
              <a:off x="-274696" y="1817590"/>
              <a:ext cx="294251" cy="305967"/>
            </a:xfrm>
            <a:custGeom>
              <a:rect b="b" l="l" r="r" t="t"/>
              <a:pathLst>
                <a:path extrusionOk="0" h="6712" w="6455">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2"/>
            <p:cNvSpPr/>
            <p:nvPr/>
          </p:nvSpPr>
          <p:spPr>
            <a:xfrm>
              <a:off x="-318731" y="1708186"/>
              <a:ext cx="235674" cy="401649"/>
            </a:xfrm>
            <a:custGeom>
              <a:rect b="b" l="l" r="r" t="t"/>
              <a:pathLst>
                <a:path extrusionOk="0" h="8811" w="517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2"/>
            <p:cNvSpPr/>
            <p:nvPr/>
          </p:nvSpPr>
          <p:spPr>
            <a:xfrm>
              <a:off x="-114146" y="1855653"/>
              <a:ext cx="15362" cy="15362"/>
            </a:xfrm>
            <a:custGeom>
              <a:rect b="b" l="l" r="r" t="t"/>
              <a:pathLst>
                <a:path extrusionOk="0" h="337" w="337">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a:off x="-122123" y="1845579"/>
              <a:ext cx="31271" cy="9436"/>
            </a:xfrm>
            <a:custGeom>
              <a:rect b="b" l="l" r="r" t="t"/>
              <a:pathLst>
                <a:path extrusionOk="0" h="207" w="686">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203447" y="1855653"/>
              <a:ext cx="15408" cy="15362"/>
            </a:xfrm>
            <a:custGeom>
              <a:rect b="b" l="l" r="r" t="t"/>
              <a:pathLst>
                <a:path extrusionOk="0" h="337" w="338">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213977" y="1845579"/>
              <a:ext cx="31362" cy="9436"/>
            </a:xfrm>
            <a:custGeom>
              <a:rect b="b" l="l" r="r" t="t"/>
              <a:pathLst>
                <a:path extrusionOk="0" h="207" w="688">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185669" y="1931689"/>
              <a:ext cx="45084" cy="24525"/>
            </a:xfrm>
            <a:custGeom>
              <a:rect b="b" l="l" r="r" t="t"/>
              <a:pathLst>
                <a:path extrusionOk="0" h="538" w="989">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230706" y="2000659"/>
              <a:ext cx="79728" cy="41801"/>
            </a:xfrm>
            <a:custGeom>
              <a:rect b="b" l="l" r="r" t="t"/>
              <a:pathLst>
                <a:path extrusionOk="0" h="917" w="1749">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a:off x="-463782" y="1667843"/>
              <a:ext cx="411450" cy="438026"/>
            </a:xfrm>
            <a:custGeom>
              <a:rect b="b" l="l" r="r" t="t"/>
              <a:pathLst>
                <a:path extrusionOk="0" h="9609" w="9026">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277933" y="1746249"/>
              <a:ext cx="120572" cy="78999"/>
            </a:xfrm>
            <a:custGeom>
              <a:rect b="b" l="l" r="r" t="t"/>
              <a:pathLst>
                <a:path extrusionOk="0" h="1733" w="2645">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434699" y="1751811"/>
              <a:ext cx="83922" cy="216666"/>
            </a:xfrm>
            <a:custGeom>
              <a:rect b="b" l="l" r="r" t="t"/>
              <a:pathLst>
                <a:path extrusionOk="0" h="4753" w="1841">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84880" y="1790649"/>
              <a:ext cx="89119" cy="119661"/>
            </a:xfrm>
            <a:custGeom>
              <a:rect b="b" l="l" r="r" t="t"/>
              <a:pathLst>
                <a:path extrusionOk="0" h="2625" w="1955">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2"/>
            <p:cNvSpPr/>
            <p:nvPr/>
          </p:nvSpPr>
          <p:spPr>
            <a:xfrm>
              <a:off x="-90897" y="2826977"/>
              <a:ext cx="205087" cy="1628251"/>
            </a:xfrm>
            <a:custGeom>
              <a:rect b="b" l="l" r="r" t="t"/>
              <a:pathLst>
                <a:path extrusionOk="0" h="35719" w="4499">
                  <a:moveTo>
                    <a:pt x="1" y="0"/>
                  </a:moveTo>
                  <a:lnTo>
                    <a:pt x="640" y="35718"/>
                  </a:lnTo>
                  <a:cubicBezTo>
                    <a:pt x="640" y="35718"/>
                    <a:pt x="3930" y="24019"/>
                    <a:pt x="4214" y="19308"/>
                  </a:cubicBezTo>
                  <a:cubicBezTo>
                    <a:pt x="4498" y="14593"/>
                    <a:pt x="1" y="1"/>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a:off x="-477919" y="2696154"/>
              <a:ext cx="441491" cy="1776418"/>
            </a:xfrm>
            <a:custGeom>
              <a:rect b="b" l="l" r="r" t="t"/>
              <a:pathLst>
                <a:path extrusionOk="0" h="38742" w="9685">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a:off x="-260975" y="2710052"/>
              <a:ext cx="102840" cy="1755934"/>
            </a:xfrm>
            <a:custGeom>
              <a:rect b="b" l="l" r="r" t="t"/>
              <a:pathLst>
                <a:path extrusionOk="0" h="38520" w="2256">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a:off x="-258422" y="4440821"/>
              <a:ext cx="221999" cy="33505"/>
            </a:xfrm>
            <a:custGeom>
              <a:rect b="b" l="l" r="r" t="t"/>
              <a:pathLst>
                <a:path extrusionOk="0" h="735" w="4870">
                  <a:moveTo>
                    <a:pt x="1" y="1"/>
                  </a:moveTo>
                  <a:lnTo>
                    <a:pt x="1" y="735"/>
                  </a:lnTo>
                  <a:lnTo>
                    <a:pt x="4870" y="735"/>
                  </a:lnTo>
                  <a:lnTo>
                    <a:pt x="4870"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a:off x="-245841" y="2706496"/>
              <a:ext cx="2462" cy="10348"/>
            </a:xfrm>
            <a:custGeom>
              <a:rect b="b" l="l" r="r" t="t"/>
              <a:pathLst>
                <a:path extrusionOk="0" h="227" w="54">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245248" y="2727009"/>
              <a:ext cx="2416" cy="10165"/>
            </a:xfrm>
            <a:custGeom>
              <a:rect b="b" l="l" r="r" t="t"/>
              <a:pathLst>
                <a:path extrusionOk="0" h="223" w="53">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p:nvPr/>
          </p:nvSpPr>
          <p:spPr>
            <a:xfrm>
              <a:off x="-244655" y="2747295"/>
              <a:ext cx="2462" cy="10393"/>
            </a:xfrm>
            <a:custGeom>
              <a:rect b="b" l="l" r="r" t="t"/>
              <a:pathLst>
                <a:path extrusionOk="0" h="228" w="54">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a:off x="-244063" y="2767808"/>
              <a:ext cx="2416" cy="10211"/>
            </a:xfrm>
            <a:custGeom>
              <a:rect b="b" l="l" r="r" t="t"/>
              <a:pathLst>
                <a:path extrusionOk="0" h="224" w="53">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2"/>
            <p:cNvSpPr/>
            <p:nvPr/>
          </p:nvSpPr>
          <p:spPr>
            <a:xfrm>
              <a:off x="-243425" y="2788321"/>
              <a:ext cx="2416" cy="10257"/>
            </a:xfrm>
            <a:custGeom>
              <a:rect b="b" l="l" r="r" t="t"/>
              <a:pathLst>
                <a:path extrusionOk="0" h="225" w="53">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a:off x="-242878" y="2808652"/>
              <a:ext cx="2462" cy="10257"/>
            </a:xfrm>
            <a:custGeom>
              <a:rect b="b" l="l" r="r" t="t"/>
              <a:pathLst>
                <a:path extrusionOk="0" h="225" w="54">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2"/>
            <p:cNvSpPr/>
            <p:nvPr/>
          </p:nvSpPr>
          <p:spPr>
            <a:xfrm>
              <a:off x="-242239" y="2829165"/>
              <a:ext cx="2416" cy="10211"/>
            </a:xfrm>
            <a:custGeom>
              <a:rect b="b" l="l" r="r" t="t"/>
              <a:pathLst>
                <a:path extrusionOk="0" h="224" w="53">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241692" y="2849496"/>
              <a:ext cx="2462" cy="10393"/>
            </a:xfrm>
            <a:custGeom>
              <a:rect b="b" l="l" r="r" t="t"/>
              <a:pathLst>
                <a:path extrusionOk="0" h="228" w="54">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p:nvPr/>
          </p:nvSpPr>
          <p:spPr>
            <a:xfrm>
              <a:off x="-241054" y="2870009"/>
              <a:ext cx="2416" cy="10211"/>
            </a:xfrm>
            <a:custGeom>
              <a:rect b="b" l="l" r="r" t="t"/>
              <a:pathLst>
                <a:path extrusionOk="0" h="224" w="53">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a:off x="-240462" y="2890295"/>
              <a:ext cx="2416" cy="10439"/>
            </a:xfrm>
            <a:custGeom>
              <a:rect b="b" l="l" r="r" t="t"/>
              <a:pathLst>
                <a:path extrusionOk="0" h="229" w="53">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a:off x="-239869" y="2910853"/>
              <a:ext cx="2462" cy="10211"/>
            </a:xfrm>
            <a:custGeom>
              <a:rect b="b" l="l" r="r" t="t"/>
              <a:pathLst>
                <a:path extrusionOk="0" h="224" w="54">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a:off x="-239459" y="2931367"/>
              <a:ext cx="2051" cy="10211"/>
            </a:xfrm>
            <a:custGeom>
              <a:rect b="b" l="l" r="r" t="t"/>
              <a:pathLst>
                <a:path extrusionOk="0" h="224" w="45">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239276" y="2951880"/>
              <a:ext cx="2234" cy="10211"/>
            </a:xfrm>
            <a:custGeom>
              <a:rect b="b" l="l" r="r" t="t"/>
              <a:pathLst>
                <a:path extrusionOk="0" h="224" w="49">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p:nvPr/>
          </p:nvSpPr>
          <p:spPr>
            <a:xfrm>
              <a:off x="-239094" y="2972211"/>
              <a:ext cx="2416" cy="10439"/>
            </a:xfrm>
            <a:custGeom>
              <a:rect b="b" l="l" r="r" t="t"/>
              <a:pathLst>
                <a:path extrusionOk="0" h="229" w="53">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2"/>
            <p:cNvSpPr/>
            <p:nvPr/>
          </p:nvSpPr>
          <p:spPr>
            <a:xfrm>
              <a:off x="-238456" y="2992724"/>
              <a:ext cx="2416" cy="10257"/>
            </a:xfrm>
            <a:custGeom>
              <a:rect b="b" l="l" r="r" t="t"/>
              <a:pathLst>
                <a:path extrusionOk="0" h="225" w="53">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2"/>
            <p:cNvSpPr/>
            <p:nvPr/>
          </p:nvSpPr>
          <p:spPr>
            <a:xfrm>
              <a:off x="-237635" y="3013237"/>
              <a:ext cx="2416" cy="10211"/>
            </a:xfrm>
            <a:custGeom>
              <a:rect b="b" l="l" r="r" t="t"/>
              <a:pathLst>
                <a:path extrusionOk="0" h="224" w="53">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236450" y="3033568"/>
              <a:ext cx="2416" cy="10393"/>
            </a:xfrm>
            <a:custGeom>
              <a:rect b="b" l="l" r="r" t="t"/>
              <a:pathLst>
                <a:path extrusionOk="0" h="228" w="53">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235265" y="3054081"/>
              <a:ext cx="2416" cy="10211"/>
            </a:xfrm>
            <a:custGeom>
              <a:rect b="b" l="l" r="r" t="t"/>
              <a:pathLst>
                <a:path extrusionOk="0" h="224" w="53">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2"/>
            <p:cNvSpPr/>
            <p:nvPr/>
          </p:nvSpPr>
          <p:spPr>
            <a:xfrm>
              <a:off x="-233897" y="3074367"/>
              <a:ext cx="2644" cy="10439"/>
            </a:xfrm>
            <a:custGeom>
              <a:rect b="b" l="l" r="r" t="t"/>
              <a:pathLst>
                <a:path extrusionOk="0" h="229" w="58">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232302" y="3094925"/>
              <a:ext cx="2826" cy="10211"/>
            </a:xfrm>
            <a:custGeom>
              <a:rect b="b" l="l" r="r" t="t"/>
              <a:pathLst>
                <a:path extrusionOk="0" h="224" w="62">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230296" y="3115256"/>
              <a:ext cx="2826" cy="10211"/>
            </a:xfrm>
            <a:custGeom>
              <a:rect b="b" l="l" r="r" t="t"/>
              <a:pathLst>
                <a:path extrusionOk="0" h="224" w="62">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2"/>
            <p:cNvSpPr/>
            <p:nvPr/>
          </p:nvSpPr>
          <p:spPr>
            <a:xfrm>
              <a:off x="-228108" y="3135587"/>
              <a:ext cx="2826" cy="10165"/>
            </a:xfrm>
            <a:custGeom>
              <a:rect b="b" l="l" r="r" t="t"/>
              <a:pathLst>
                <a:path extrusionOk="0" h="223" w="62">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225692" y="3155918"/>
              <a:ext cx="2826" cy="10165"/>
            </a:xfrm>
            <a:custGeom>
              <a:rect b="b" l="l" r="r" t="t"/>
              <a:pathLst>
                <a:path extrusionOk="0" h="223" w="62">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2"/>
            <p:cNvSpPr/>
            <p:nvPr/>
          </p:nvSpPr>
          <p:spPr>
            <a:xfrm>
              <a:off x="-223139" y="3176203"/>
              <a:ext cx="2826" cy="10029"/>
            </a:xfrm>
            <a:custGeom>
              <a:rect b="b" l="l" r="r" t="t"/>
              <a:pathLst>
                <a:path extrusionOk="0" h="220" w="62">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220359" y="3196306"/>
              <a:ext cx="2826" cy="10211"/>
            </a:xfrm>
            <a:custGeom>
              <a:rect b="b" l="l" r="r" t="t"/>
              <a:pathLst>
                <a:path extrusionOk="0" h="224" w="62">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217578" y="3216455"/>
              <a:ext cx="3054" cy="10211"/>
            </a:xfrm>
            <a:custGeom>
              <a:rect b="b" l="l" r="r" t="t"/>
              <a:pathLst>
                <a:path extrusionOk="0" h="224" w="67">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2"/>
            <p:cNvSpPr/>
            <p:nvPr/>
          </p:nvSpPr>
          <p:spPr>
            <a:xfrm>
              <a:off x="-214387" y="3236740"/>
              <a:ext cx="3054" cy="10074"/>
            </a:xfrm>
            <a:custGeom>
              <a:rect b="b" l="l" r="r" t="t"/>
              <a:pathLst>
                <a:path extrusionOk="0" h="221" w="67">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211151" y="3256889"/>
              <a:ext cx="3009" cy="9983"/>
            </a:xfrm>
            <a:custGeom>
              <a:rect b="b" l="l" r="r" t="t"/>
              <a:pathLst>
                <a:path extrusionOk="0" h="219" w="66">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207777" y="3276992"/>
              <a:ext cx="3009" cy="10029"/>
            </a:xfrm>
            <a:custGeom>
              <a:rect b="b" l="l" r="r" t="t"/>
              <a:pathLst>
                <a:path extrusionOk="0" h="220" w="66">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204450" y="3297140"/>
              <a:ext cx="3100" cy="9983"/>
            </a:xfrm>
            <a:custGeom>
              <a:rect b="b" l="l" r="r" t="t"/>
              <a:pathLst>
                <a:path extrusionOk="0" h="219" w="68">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201031" y="3317243"/>
              <a:ext cx="3237" cy="10029"/>
            </a:xfrm>
            <a:custGeom>
              <a:rect b="b" l="l" r="r" t="t"/>
              <a:pathLst>
                <a:path extrusionOk="0" h="220" w="71">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197657" y="3337346"/>
              <a:ext cx="3282" cy="10074"/>
            </a:xfrm>
            <a:custGeom>
              <a:rect b="b" l="l" r="r" t="t"/>
              <a:pathLst>
                <a:path extrusionOk="0" h="221" w="72">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194239" y="3357449"/>
              <a:ext cx="3009" cy="10074"/>
            </a:xfrm>
            <a:custGeom>
              <a:rect b="b" l="l" r="r" t="t"/>
              <a:pathLst>
                <a:path extrusionOk="0" h="221" w="66">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a:off x="-190865" y="3377598"/>
              <a:ext cx="3009" cy="10029"/>
            </a:xfrm>
            <a:custGeom>
              <a:rect b="b" l="l" r="r" t="t"/>
              <a:pathLst>
                <a:path extrusionOk="0" h="220" w="66">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2"/>
            <p:cNvSpPr/>
            <p:nvPr/>
          </p:nvSpPr>
          <p:spPr>
            <a:xfrm>
              <a:off x="-187902" y="3397746"/>
              <a:ext cx="3054" cy="9983"/>
            </a:xfrm>
            <a:custGeom>
              <a:rect b="b" l="l" r="r" t="t"/>
              <a:pathLst>
                <a:path extrusionOk="0" h="219" w="67">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2"/>
            <p:cNvSpPr/>
            <p:nvPr/>
          </p:nvSpPr>
          <p:spPr>
            <a:xfrm>
              <a:off x="-184894" y="3417849"/>
              <a:ext cx="3009" cy="10029"/>
            </a:xfrm>
            <a:custGeom>
              <a:rect b="b" l="l" r="r" t="t"/>
              <a:pathLst>
                <a:path extrusionOk="0" h="220" w="66">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182113" y="3437998"/>
              <a:ext cx="3054" cy="10165"/>
            </a:xfrm>
            <a:custGeom>
              <a:rect b="b" l="l" r="r" t="t"/>
              <a:pathLst>
                <a:path extrusionOk="0" h="223" w="67">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179515" y="3458283"/>
              <a:ext cx="2872" cy="10029"/>
            </a:xfrm>
            <a:custGeom>
              <a:rect b="b" l="l" r="r" t="t"/>
              <a:pathLst>
                <a:path extrusionOk="0" h="220" w="63">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177144" y="3478386"/>
              <a:ext cx="2872" cy="10257"/>
            </a:xfrm>
            <a:custGeom>
              <a:rect b="b" l="l" r="r" t="t"/>
              <a:pathLst>
                <a:path extrusionOk="0" h="225" w="63">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2"/>
            <p:cNvSpPr/>
            <p:nvPr/>
          </p:nvSpPr>
          <p:spPr>
            <a:xfrm>
              <a:off x="-174910" y="3498717"/>
              <a:ext cx="2781" cy="10211"/>
            </a:xfrm>
            <a:custGeom>
              <a:rect b="b" l="l" r="r" t="t"/>
              <a:pathLst>
                <a:path extrusionOk="0" h="224" w="61">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p:nvPr/>
          </p:nvSpPr>
          <p:spPr>
            <a:xfrm>
              <a:off x="-172905" y="3519048"/>
              <a:ext cx="2598" cy="10211"/>
            </a:xfrm>
            <a:custGeom>
              <a:rect b="b" l="l" r="r" t="t"/>
              <a:pathLst>
                <a:path extrusionOk="0" h="224" w="57">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171355" y="3539333"/>
              <a:ext cx="2644" cy="10257"/>
            </a:xfrm>
            <a:custGeom>
              <a:rect b="b" l="l" r="r" t="t"/>
              <a:pathLst>
                <a:path extrusionOk="0" h="225" w="58">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p:nvPr/>
          </p:nvSpPr>
          <p:spPr>
            <a:xfrm>
              <a:off x="-169759" y="3559892"/>
              <a:ext cx="2416" cy="10211"/>
            </a:xfrm>
            <a:custGeom>
              <a:rect b="b" l="l" r="r" t="t"/>
              <a:pathLst>
                <a:path extrusionOk="0" h="224" w="53">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2"/>
            <p:cNvSpPr/>
            <p:nvPr/>
          </p:nvSpPr>
          <p:spPr>
            <a:xfrm>
              <a:off x="-168574" y="3580223"/>
              <a:ext cx="2462" cy="10211"/>
            </a:xfrm>
            <a:custGeom>
              <a:rect b="b" l="l" r="r" t="t"/>
              <a:pathLst>
                <a:path extrusionOk="0" h="224" w="54">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2"/>
            <p:cNvSpPr/>
            <p:nvPr/>
          </p:nvSpPr>
          <p:spPr>
            <a:xfrm>
              <a:off x="-167571" y="3600554"/>
              <a:ext cx="2462" cy="10165"/>
            </a:xfrm>
            <a:custGeom>
              <a:rect b="b" l="l" r="r" t="t"/>
              <a:pathLst>
                <a:path extrusionOk="0" h="223" w="54">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166751" y="3620885"/>
              <a:ext cx="2416" cy="10165"/>
            </a:xfrm>
            <a:custGeom>
              <a:rect b="b" l="l" r="r" t="t"/>
              <a:pathLst>
                <a:path extrusionOk="0" h="223" w="53">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166158" y="3641398"/>
              <a:ext cx="2234" cy="10165"/>
            </a:xfrm>
            <a:custGeom>
              <a:rect b="b" l="l" r="r" t="t"/>
              <a:pathLst>
                <a:path extrusionOk="0" h="223" w="49">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
            <p:cNvSpPr/>
            <p:nvPr/>
          </p:nvSpPr>
          <p:spPr>
            <a:xfrm>
              <a:off x="-165748" y="3661683"/>
              <a:ext cx="2234" cy="10393"/>
            </a:xfrm>
            <a:custGeom>
              <a:rect b="b" l="l" r="r" t="t"/>
              <a:pathLst>
                <a:path extrusionOk="0" h="228" w="49">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a:off x="-165566" y="3682196"/>
              <a:ext cx="2234" cy="10211"/>
            </a:xfrm>
            <a:custGeom>
              <a:rect b="b" l="l" r="r" t="t"/>
              <a:pathLst>
                <a:path extrusionOk="0" h="224" w="49">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165383" y="3702709"/>
              <a:ext cx="2279" cy="10257"/>
            </a:xfrm>
            <a:custGeom>
              <a:rect b="b" l="l" r="r" t="t"/>
              <a:pathLst>
                <a:path extrusionOk="0" h="225" w="5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65155" y="3723040"/>
              <a:ext cx="2234" cy="10439"/>
            </a:xfrm>
            <a:custGeom>
              <a:rect b="b" l="l" r="r" t="t"/>
              <a:pathLst>
                <a:path extrusionOk="0" h="229" w="49">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164973" y="3743554"/>
              <a:ext cx="2234" cy="10211"/>
            </a:xfrm>
            <a:custGeom>
              <a:rect b="b" l="l" r="r" t="t"/>
              <a:pathLst>
                <a:path extrusionOk="0" h="224" w="49">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p:nvPr/>
          </p:nvSpPr>
          <p:spPr>
            <a:xfrm>
              <a:off x="-164745" y="3763884"/>
              <a:ext cx="2416" cy="10393"/>
            </a:xfrm>
            <a:custGeom>
              <a:rect b="b" l="l" r="r" t="t"/>
              <a:pathLst>
                <a:path extrusionOk="0" h="228" w="53">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a:off x="-164380" y="3784398"/>
              <a:ext cx="2279" cy="10211"/>
            </a:xfrm>
            <a:custGeom>
              <a:rect b="b" l="l" r="r" t="t"/>
              <a:pathLst>
                <a:path extrusionOk="0" h="224" w="5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2"/>
            <p:cNvSpPr/>
            <p:nvPr/>
          </p:nvSpPr>
          <p:spPr>
            <a:xfrm>
              <a:off x="-163970" y="3804956"/>
              <a:ext cx="2234" cy="10165"/>
            </a:xfrm>
            <a:custGeom>
              <a:rect b="b" l="l" r="r" t="t"/>
              <a:pathLst>
                <a:path extrusionOk="0" h="223" w="49">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2"/>
            <p:cNvSpPr/>
            <p:nvPr/>
          </p:nvSpPr>
          <p:spPr>
            <a:xfrm>
              <a:off x="-163560" y="3825242"/>
              <a:ext cx="2462" cy="10393"/>
            </a:xfrm>
            <a:custGeom>
              <a:rect b="b" l="l" r="r" t="t"/>
              <a:pathLst>
                <a:path extrusionOk="0" h="228" w="54">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p:nvPr/>
          </p:nvSpPr>
          <p:spPr>
            <a:xfrm>
              <a:off x="-162967" y="3845755"/>
              <a:ext cx="2234" cy="10211"/>
            </a:xfrm>
            <a:custGeom>
              <a:rect b="b" l="l" r="r" t="t"/>
              <a:pathLst>
                <a:path extrusionOk="0" h="224" w="49">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162603" y="3866086"/>
              <a:ext cx="2462" cy="10393"/>
            </a:xfrm>
            <a:custGeom>
              <a:rect b="b" l="l" r="r" t="t"/>
              <a:pathLst>
                <a:path extrusionOk="0" h="228" w="54">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161964" y="3886599"/>
              <a:ext cx="2234" cy="10165"/>
            </a:xfrm>
            <a:custGeom>
              <a:rect b="b" l="l" r="r" t="t"/>
              <a:pathLst>
                <a:path extrusionOk="0" h="223" w="49">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161417" y="3907112"/>
              <a:ext cx="2279" cy="10211"/>
            </a:xfrm>
            <a:custGeom>
              <a:rect b="b" l="l" r="r" t="t"/>
              <a:pathLst>
                <a:path extrusionOk="0" h="224" w="5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160779" y="3927443"/>
              <a:ext cx="2234" cy="10211"/>
            </a:xfrm>
            <a:custGeom>
              <a:rect b="b" l="l" r="r" t="t"/>
              <a:pathLst>
                <a:path extrusionOk="0" h="224" w="49">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160187" y="3947956"/>
              <a:ext cx="2234" cy="10211"/>
            </a:xfrm>
            <a:custGeom>
              <a:rect b="b" l="l" r="r" t="t"/>
              <a:pathLst>
                <a:path extrusionOk="0" h="224" w="49">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159594" y="3968287"/>
              <a:ext cx="2462" cy="10393"/>
            </a:xfrm>
            <a:custGeom>
              <a:rect b="b" l="l" r="r" t="t"/>
              <a:pathLst>
                <a:path extrusionOk="0" h="228" w="54">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158773" y="3988755"/>
              <a:ext cx="2188" cy="10257"/>
            </a:xfrm>
            <a:custGeom>
              <a:rect b="b" l="l" r="r" t="t"/>
              <a:pathLst>
                <a:path extrusionOk="0" h="225" w="48">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158181" y="4009086"/>
              <a:ext cx="2416" cy="10439"/>
            </a:xfrm>
            <a:custGeom>
              <a:rect b="b" l="l" r="r" t="t"/>
              <a:pathLst>
                <a:path extrusionOk="0" h="229" w="53">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157360" y="4029645"/>
              <a:ext cx="2234" cy="10211"/>
            </a:xfrm>
            <a:custGeom>
              <a:rect b="b" l="l" r="r" t="t"/>
              <a:pathLst>
                <a:path extrusionOk="0" h="224" w="49">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156813" y="4050158"/>
              <a:ext cx="2462" cy="10211"/>
            </a:xfrm>
            <a:custGeom>
              <a:rect b="b" l="l" r="r" t="t"/>
              <a:pathLst>
                <a:path extrusionOk="0" h="224" w="54">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155993" y="4070489"/>
              <a:ext cx="2416" cy="10165"/>
            </a:xfrm>
            <a:custGeom>
              <a:rect b="b" l="l" r="r" t="t"/>
              <a:pathLst>
                <a:path extrusionOk="0" h="223" w="53">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155172" y="4091002"/>
              <a:ext cx="2416" cy="10165"/>
            </a:xfrm>
            <a:custGeom>
              <a:rect b="b" l="l" r="r" t="t"/>
              <a:pathLst>
                <a:path extrusionOk="0" h="223" w="53">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154397" y="4111333"/>
              <a:ext cx="2416" cy="10165"/>
            </a:xfrm>
            <a:custGeom>
              <a:rect b="b" l="l" r="r" t="t"/>
              <a:pathLst>
                <a:path extrusionOk="0" h="223" w="53">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153622" y="4131846"/>
              <a:ext cx="2462" cy="10211"/>
            </a:xfrm>
            <a:custGeom>
              <a:rect b="b" l="l" r="r" t="t"/>
              <a:pathLst>
                <a:path extrusionOk="0" h="224" w="54">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152802" y="4152131"/>
              <a:ext cx="2462" cy="10439"/>
            </a:xfrm>
            <a:custGeom>
              <a:rect b="b" l="l" r="r" t="t"/>
              <a:pathLst>
                <a:path extrusionOk="0" h="229" w="54">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152027" y="4172645"/>
              <a:ext cx="2416" cy="10257"/>
            </a:xfrm>
            <a:custGeom>
              <a:rect b="b" l="l" r="r" t="t"/>
              <a:pathLst>
                <a:path extrusionOk="0" h="225" w="53">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151206" y="4192976"/>
              <a:ext cx="2416" cy="10439"/>
            </a:xfrm>
            <a:custGeom>
              <a:rect b="b" l="l" r="r" t="t"/>
              <a:pathLst>
                <a:path extrusionOk="0" h="229" w="53">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150386" y="4213489"/>
              <a:ext cx="2416" cy="10211"/>
            </a:xfrm>
            <a:custGeom>
              <a:rect b="b" l="l" r="r" t="t"/>
              <a:pathLst>
                <a:path extrusionOk="0" h="224" w="53">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149656" y="4233820"/>
              <a:ext cx="2462" cy="10393"/>
            </a:xfrm>
            <a:custGeom>
              <a:rect b="b" l="l" r="r" t="t"/>
              <a:pathLst>
                <a:path extrusionOk="0" h="228" w="54">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148836" y="4254378"/>
              <a:ext cx="2462" cy="10165"/>
            </a:xfrm>
            <a:custGeom>
              <a:rect b="b" l="l" r="r" t="t"/>
              <a:pathLst>
                <a:path extrusionOk="0" h="223" w="54">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148015" y="4274846"/>
              <a:ext cx="2462" cy="10211"/>
            </a:xfrm>
            <a:custGeom>
              <a:rect b="b" l="l" r="r" t="t"/>
              <a:pathLst>
                <a:path extrusionOk="0" h="224" w="54">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147240" y="4295177"/>
              <a:ext cx="2416" cy="10211"/>
            </a:xfrm>
            <a:custGeom>
              <a:rect b="b" l="l" r="r" t="t"/>
              <a:pathLst>
                <a:path extrusionOk="0" h="224" w="53">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146420" y="4315690"/>
              <a:ext cx="2416" cy="10211"/>
            </a:xfrm>
            <a:custGeom>
              <a:rect b="b" l="l" r="r" t="t"/>
              <a:pathLst>
                <a:path extrusionOk="0" h="224" w="53">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145599" y="4336021"/>
              <a:ext cx="2416" cy="10211"/>
            </a:xfrm>
            <a:custGeom>
              <a:rect b="b" l="l" r="r" t="t"/>
              <a:pathLst>
                <a:path extrusionOk="0" h="224" w="53">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144870" y="4356534"/>
              <a:ext cx="2462" cy="10257"/>
            </a:xfrm>
            <a:custGeom>
              <a:rect b="b" l="l" r="r" t="t"/>
              <a:pathLst>
                <a:path extrusionOk="0" h="225" w="54">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144049" y="4376865"/>
              <a:ext cx="2462" cy="10393"/>
            </a:xfrm>
            <a:custGeom>
              <a:rect b="b" l="l" r="r" t="t"/>
              <a:pathLst>
                <a:path extrusionOk="0" h="228" w="54">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143229" y="4397378"/>
              <a:ext cx="2188" cy="10211"/>
            </a:xfrm>
            <a:custGeom>
              <a:rect b="b" l="l" r="r" t="t"/>
              <a:pathLst>
                <a:path extrusionOk="0" h="224" w="48">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142636" y="4417892"/>
              <a:ext cx="2416" cy="10211"/>
            </a:xfrm>
            <a:custGeom>
              <a:rect b="b" l="l" r="r" t="t"/>
              <a:pathLst>
                <a:path extrusionOk="0" h="224" w="53">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141861" y="4438223"/>
              <a:ext cx="2279" cy="10393"/>
            </a:xfrm>
            <a:custGeom>
              <a:rect b="b" l="l" r="r" t="t"/>
              <a:pathLst>
                <a:path extrusionOk="0" h="228" w="5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141269" y="4458781"/>
              <a:ext cx="2234" cy="4558"/>
            </a:xfrm>
            <a:custGeom>
              <a:rect b="b" l="l" r="r" t="t"/>
              <a:pathLst>
                <a:path extrusionOk="0" h="100" w="49">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115741" y="2713425"/>
              <a:ext cx="34098" cy="228107"/>
            </a:xfrm>
            <a:custGeom>
              <a:rect b="b" l="l" r="r" t="t"/>
              <a:pathLst>
                <a:path extrusionOk="0" h="5004" w="748">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478734" y="2928814"/>
              <a:ext cx="58622" cy="168619"/>
            </a:xfrm>
            <a:custGeom>
              <a:rect b="b" l="l" r="r" t="t"/>
              <a:pathLst>
                <a:path extrusionOk="0" h="3699" w="1286">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477731" y="2960404"/>
              <a:ext cx="39887" cy="9208"/>
            </a:xfrm>
            <a:custGeom>
              <a:rect b="b" l="l" r="r" t="t"/>
              <a:pathLst>
                <a:path extrusionOk="0" h="202" w="875">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823767" y="1859801"/>
              <a:ext cx="1492954" cy="1042757"/>
            </a:xfrm>
            <a:custGeom>
              <a:rect b="b" l="l" r="r" t="t"/>
              <a:pathLst>
                <a:path extrusionOk="0" h="22875" w="32751">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147238" y="2058825"/>
              <a:ext cx="69335" cy="177964"/>
            </a:xfrm>
            <a:custGeom>
              <a:rect b="b" l="l" r="r" t="t"/>
              <a:pathLst>
                <a:path extrusionOk="0" h="3904" w="1521">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402560" y="1972943"/>
              <a:ext cx="56070" cy="146100"/>
            </a:xfrm>
            <a:custGeom>
              <a:rect b="b" l="l" r="r" t="t"/>
              <a:pathLst>
                <a:path extrusionOk="0" h="3205" w="123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397639" y="2540430"/>
              <a:ext cx="305237" cy="36377"/>
            </a:xfrm>
            <a:custGeom>
              <a:rect b="b" l="l" r="r" t="t"/>
              <a:pathLst>
                <a:path extrusionOk="0" h="798" w="6696">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676755" y="2382934"/>
              <a:ext cx="140903" cy="125951"/>
            </a:xfrm>
            <a:custGeom>
              <a:rect b="b" l="l" r="r" t="t"/>
              <a:pathLst>
                <a:path extrusionOk="0" h="2763" w="3091">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517162" y="2667156"/>
              <a:ext cx="68742" cy="148972"/>
            </a:xfrm>
            <a:custGeom>
              <a:rect b="b" l="l" r="r" t="t"/>
              <a:pathLst>
                <a:path extrusionOk="0" h="3268" w="1508">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454438" y="2101083"/>
              <a:ext cx="152026" cy="315038"/>
            </a:xfrm>
            <a:custGeom>
              <a:rect b="b" l="l" r="r" t="t"/>
              <a:pathLst>
                <a:path extrusionOk="0" h="6911" w="3335">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640880" y="2556339"/>
              <a:ext cx="73118" cy="22337"/>
            </a:xfrm>
            <a:custGeom>
              <a:rect b="b" l="l" r="r" t="t"/>
              <a:pathLst>
                <a:path extrusionOk="0" h="490" w="1604">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616994" y="2555109"/>
              <a:ext cx="45084" cy="46633"/>
            </a:xfrm>
            <a:custGeom>
              <a:rect b="b" l="l" r="r" t="t"/>
              <a:pathLst>
                <a:path extrusionOk="0" h="1023" w="989">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112961" y="2157836"/>
              <a:ext cx="55842" cy="155035"/>
            </a:xfrm>
            <a:custGeom>
              <a:rect b="b" l="l" r="r" t="t"/>
              <a:pathLst>
                <a:path extrusionOk="0" h="3401" w="1225">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310982" y="2410787"/>
              <a:ext cx="145644" cy="67420"/>
            </a:xfrm>
            <a:custGeom>
              <a:rect b="b" l="l" r="r" t="t"/>
              <a:pathLst>
                <a:path extrusionOk="0" h="1479" w="3195">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326526" y="2889930"/>
              <a:ext cx="89483" cy="35830"/>
            </a:xfrm>
            <a:custGeom>
              <a:rect b="b" l="l" r="r" t="t"/>
              <a:pathLst>
                <a:path extrusionOk="0" h="786" w="1963">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376761" y="2778976"/>
              <a:ext cx="149109" cy="138897"/>
            </a:xfrm>
            <a:custGeom>
              <a:rect b="b" l="l" r="r" t="t"/>
              <a:pathLst>
                <a:path extrusionOk="0" h="3047" w="3271">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377308" y="2857656"/>
              <a:ext cx="118384" cy="41893"/>
            </a:xfrm>
            <a:custGeom>
              <a:rect b="b" l="l" r="r" t="t"/>
              <a:pathLst>
                <a:path extrusionOk="0" h="919" w="2597">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305785" y="2901007"/>
              <a:ext cx="46406" cy="7522"/>
            </a:xfrm>
            <a:custGeom>
              <a:rect b="b" l="l" r="r" t="t"/>
              <a:pathLst>
                <a:path extrusionOk="0" h="165" w="1018">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525322" y="2223980"/>
              <a:ext cx="443086" cy="75534"/>
            </a:xfrm>
            <a:custGeom>
              <a:rect b="b" l="l" r="r" t="t"/>
              <a:pathLst>
                <a:path extrusionOk="0" h="1657" w="972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22"/>
          <p:cNvGrpSpPr/>
          <p:nvPr/>
        </p:nvGrpSpPr>
        <p:grpSpPr>
          <a:xfrm>
            <a:off x="4389208" y="3195116"/>
            <a:ext cx="1579322" cy="671293"/>
            <a:chOff x="4161633" y="3060816"/>
            <a:chExt cx="1579322" cy="671293"/>
          </a:xfrm>
        </p:grpSpPr>
        <p:sp>
          <p:nvSpPr>
            <p:cNvPr id="396" name="Google Shape;396;p22"/>
            <p:cNvSpPr/>
            <p:nvPr/>
          </p:nvSpPr>
          <p:spPr>
            <a:xfrm>
              <a:off x="4161633" y="3060816"/>
              <a:ext cx="1579322" cy="671293"/>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4276884" y="3249069"/>
              <a:ext cx="173735" cy="205016"/>
            </a:xfrm>
            <a:custGeom>
              <a:rect b="b" l="l" r="r" t="t"/>
              <a:pathLst>
                <a:path extrusionOk="0" h="4673" w="396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4295266" y="3434077"/>
              <a:ext cx="328517" cy="168383"/>
            </a:xfrm>
            <a:custGeom>
              <a:rect b="b" l="l" r="r" t="t"/>
              <a:pathLst>
                <a:path extrusionOk="0" h="3838" w="7488">
                  <a:moveTo>
                    <a:pt x="3742" y="1"/>
                  </a:moveTo>
                  <a:lnTo>
                    <a:pt x="1" y="844"/>
                  </a:lnTo>
                  <a:cubicBezTo>
                    <a:pt x="385" y="2558"/>
                    <a:pt x="1915" y="3838"/>
                    <a:pt x="3742" y="3838"/>
                  </a:cubicBezTo>
                  <a:cubicBezTo>
                    <a:pt x="5577" y="3838"/>
                    <a:pt x="7112" y="2544"/>
                    <a:pt x="7487" y="818"/>
                  </a:cubicBezTo>
                  <a:lnTo>
                    <a:pt x="37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4746970" y="3289739"/>
              <a:ext cx="833709" cy="37774"/>
            </a:xfrm>
            <a:custGeom>
              <a:rect b="b" l="l" r="r" t="t"/>
              <a:pathLst>
                <a:path extrusionOk="0" h="861" w="19003">
                  <a:moveTo>
                    <a:pt x="1" y="1"/>
                  </a:moveTo>
                  <a:lnTo>
                    <a:pt x="1" y="861"/>
                  </a:lnTo>
                  <a:lnTo>
                    <a:pt x="19003" y="861"/>
                  </a:lnTo>
                  <a:lnTo>
                    <a:pt x="190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4746970" y="3389240"/>
              <a:ext cx="833709" cy="37818"/>
            </a:xfrm>
            <a:custGeom>
              <a:rect b="b" l="l" r="r" t="t"/>
              <a:pathLst>
                <a:path extrusionOk="0" h="862" w="19003">
                  <a:moveTo>
                    <a:pt x="1" y="0"/>
                  </a:moveTo>
                  <a:lnTo>
                    <a:pt x="1" y="861"/>
                  </a:lnTo>
                  <a:lnTo>
                    <a:pt x="19003" y="861"/>
                  </a:lnTo>
                  <a:lnTo>
                    <a:pt x="190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4746970" y="3499489"/>
              <a:ext cx="450658" cy="37818"/>
            </a:xfrm>
            <a:custGeom>
              <a:rect b="b" l="l" r="r" t="t"/>
              <a:pathLst>
                <a:path extrusionOk="0" h="862" w="10272">
                  <a:moveTo>
                    <a:pt x="1" y="0"/>
                  </a:moveTo>
                  <a:lnTo>
                    <a:pt x="1" y="861"/>
                  </a:lnTo>
                  <a:lnTo>
                    <a:pt x="10271" y="861"/>
                  </a:lnTo>
                  <a:lnTo>
                    <a:pt x="102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flipH="1">
              <a:off x="4468091" y="3249069"/>
              <a:ext cx="173735" cy="205016"/>
            </a:xfrm>
            <a:custGeom>
              <a:rect b="b" l="l" r="r" t="t"/>
              <a:pathLst>
                <a:path extrusionOk="0" h="4673" w="396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22"/>
          <p:cNvSpPr/>
          <p:nvPr/>
        </p:nvSpPr>
        <p:spPr>
          <a:xfrm rot="-5400000">
            <a:off x="7251250" y="2108625"/>
            <a:ext cx="69000" cy="15900"/>
          </a:xfrm>
          <a:prstGeom prst="rtTriangle">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5794118" y="2303902"/>
            <a:ext cx="21498" cy="21322"/>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622393" y="1996627"/>
            <a:ext cx="21498" cy="21322"/>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4322798" y="3275550"/>
            <a:ext cx="1579326" cy="644066"/>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3703893" y="2892765"/>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5951893" y="1353648"/>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pic>
        <p:nvPicPr>
          <p:cNvPr id="628" name="Google Shape;628;p31" title="20250312_193818.jpg"/>
          <p:cNvPicPr preferRelativeResize="0"/>
          <p:nvPr/>
        </p:nvPicPr>
        <p:blipFill>
          <a:blip r:embed="rId3">
            <a:alphaModFix/>
          </a:blip>
          <a:stretch>
            <a:fillRect/>
          </a:stretch>
        </p:blipFill>
        <p:spPr>
          <a:xfrm>
            <a:off x="1142775" y="0"/>
            <a:ext cx="6857999" cy="5143500"/>
          </a:xfrm>
          <a:prstGeom prst="rect">
            <a:avLst/>
          </a:prstGeom>
          <a:noFill/>
          <a:ln>
            <a:noFill/>
          </a:ln>
        </p:spPr>
      </p:pic>
      <p:sp>
        <p:nvSpPr>
          <p:cNvPr id="629" name="Google Shape;629;p31"/>
          <p:cNvSpPr/>
          <p:nvPr/>
        </p:nvSpPr>
        <p:spPr>
          <a:xfrm>
            <a:off x="3324925" y="445375"/>
            <a:ext cx="1246800" cy="2182800"/>
          </a:xfrm>
          <a:prstGeom prst="rect">
            <a:avLst/>
          </a:prstGeom>
          <a:solidFill>
            <a:srgbClr val="FFA45F">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630" name="Google Shape;630;p31"/>
          <p:cNvSpPr/>
          <p:nvPr/>
        </p:nvSpPr>
        <p:spPr>
          <a:xfrm>
            <a:off x="1896175" y="2754125"/>
            <a:ext cx="1333200" cy="2182800"/>
          </a:xfrm>
          <a:prstGeom prst="rect">
            <a:avLst/>
          </a:prstGeom>
          <a:solidFill>
            <a:srgbClr val="FFA45F">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631" name="Google Shape;631;p31"/>
          <p:cNvSpPr/>
          <p:nvPr/>
        </p:nvSpPr>
        <p:spPr>
          <a:xfrm>
            <a:off x="4651100" y="2754125"/>
            <a:ext cx="1333200" cy="2182800"/>
          </a:xfrm>
          <a:prstGeom prst="rect">
            <a:avLst/>
          </a:prstGeom>
          <a:solidFill>
            <a:srgbClr val="FFA45F">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32"/>
          <p:cNvSpPr txBox="1"/>
          <p:nvPr>
            <p:ph type="ctrTitle"/>
          </p:nvPr>
        </p:nvSpPr>
        <p:spPr>
          <a:xfrm>
            <a:off x="3576275" y="457300"/>
            <a:ext cx="5567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#13: Construct a learner persona + #10: Prior knowledge</a:t>
            </a:r>
            <a:endParaRPr/>
          </a:p>
        </p:txBody>
      </p:sp>
      <p:sp>
        <p:nvSpPr>
          <p:cNvPr id="637" name="Google Shape;637;p32"/>
          <p:cNvSpPr txBox="1"/>
          <p:nvPr>
            <p:ph idx="1" type="subTitle"/>
          </p:nvPr>
        </p:nvSpPr>
        <p:spPr>
          <a:xfrm flipH="1">
            <a:off x="76025" y="1030050"/>
            <a:ext cx="4502100" cy="19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u="sng"/>
              <a:t>Who is this for?</a:t>
            </a:r>
            <a:endParaRPr b="1" sz="1500" u="sng"/>
          </a:p>
          <a:p>
            <a:pPr indent="0" lvl="0" marL="0" rtl="0" algn="l">
              <a:spcBef>
                <a:spcPts val="0"/>
              </a:spcBef>
              <a:spcAft>
                <a:spcPts val="0"/>
              </a:spcAft>
              <a:buNone/>
            </a:pPr>
            <a:r>
              <a:rPr b="1" lang="en" sz="1500"/>
              <a:t>Anyone! </a:t>
            </a:r>
            <a:r>
              <a:rPr lang="en" sz="1500"/>
              <a:t>But, particularly those interested in learning about algorithmic bias.</a:t>
            </a:r>
            <a:endParaRPr sz="1500"/>
          </a:p>
          <a:p>
            <a:pPr indent="-323850" lvl="0" marL="457200" rtl="0" algn="l">
              <a:spcBef>
                <a:spcPts val="0"/>
              </a:spcBef>
              <a:spcAft>
                <a:spcPts val="0"/>
              </a:spcAft>
              <a:buSzPts val="1500"/>
              <a:buFont typeface="Anaheim"/>
              <a:buChar char="-"/>
            </a:pPr>
            <a:r>
              <a:rPr lang="en" sz="1500"/>
              <a:t>What has been done before?</a:t>
            </a:r>
            <a:endParaRPr sz="1500"/>
          </a:p>
          <a:p>
            <a:pPr indent="-323850" lvl="1" marL="628650" rtl="0" algn="l">
              <a:spcBef>
                <a:spcPts val="0"/>
              </a:spcBef>
              <a:spcAft>
                <a:spcPts val="0"/>
              </a:spcAft>
              <a:buSzPts val="1500"/>
              <a:buFont typeface="Anaheim SemiBold"/>
              <a:buChar char="-"/>
            </a:pPr>
            <a:r>
              <a:rPr i="1" lang="en" sz="1500">
                <a:latin typeface="Anaheim"/>
                <a:ea typeface="Anaheim"/>
                <a:cs typeface="Anaheim"/>
                <a:sym typeface="Anaheim"/>
              </a:rPr>
              <a:t>Dylan Baker’s Datasets Have Worldviews</a:t>
            </a:r>
            <a:endParaRPr i="1" sz="1500">
              <a:latin typeface="Anaheim"/>
              <a:ea typeface="Anaheim"/>
              <a:cs typeface="Anaheim"/>
              <a:sym typeface="Anaheim"/>
            </a:endParaRPr>
          </a:p>
          <a:p>
            <a:pPr indent="-323850" lvl="2" marL="800100" rtl="0" algn="l">
              <a:spcBef>
                <a:spcPts val="0"/>
              </a:spcBef>
              <a:spcAft>
                <a:spcPts val="0"/>
              </a:spcAft>
              <a:buSzPts val="1500"/>
              <a:buFont typeface="Anaheim SemiBold"/>
              <a:buChar char="-"/>
            </a:pPr>
            <a:r>
              <a:rPr lang="en" sz="1500">
                <a:latin typeface="Anaheim"/>
                <a:ea typeface="Anaheim"/>
                <a:cs typeface="Anaheim"/>
                <a:sym typeface="Anaheim"/>
              </a:rPr>
              <a:t>And other DAIR explorables…</a:t>
            </a:r>
            <a:endParaRPr sz="1500">
              <a:latin typeface="Anaheim"/>
              <a:ea typeface="Anaheim"/>
              <a:cs typeface="Anaheim"/>
              <a:sym typeface="Anaheim"/>
            </a:endParaRPr>
          </a:p>
          <a:p>
            <a:pPr indent="-323850" lvl="1" marL="628650" rtl="0" algn="l">
              <a:spcBef>
                <a:spcPts val="0"/>
              </a:spcBef>
              <a:spcAft>
                <a:spcPts val="0"/>
              </a:spcAft>
              <a:buSzPts val="1500"/>
              <a:buFont typeface="Anaheim SemiBold"/>
              <a:buChar char="-"/>
            </a:pPr>
            <a:r>
              <a:rPr lang="en" sz="1500">
                <a:latin typeface="Anaheim"/>
                <a:ea typeface="Anaheim"/>
                <a:cs typeface="Anaheim"/>
                <a:sym typeface="Anaheim"/>
              </a:rPr>
              <a:t>But none about Search Engines</a:t>
            </a:r>
            <a:endParaRPr sz="1500">
              <a:latin typeface="Anaheim"/>
              <a:ea typeface="Anaheim"/>
              <a:cs typeface="Anaheim"/>
              <a:sym typeface="Anaheim"/>
            </a:endParaRPr>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638" name="Google Shape;638;p32"/>
          <p:cNvPicPr preferRelativeResize="0"/>
          <p:nvPr/>
        </p:nvPicPr>
        <p:blipFill>
          <a:blip r:embed="rId3">
            <a:alphaModFix/>
          </a:blip>
          <a:stretch>
            <a:fillRect/>
          </a:stretch>
        </p:blipFill>
        <p:spPr>
          <a:xfrm>
            <a:off x="4578125" y="2846099"/>
            <a:ext cx="4502148" cy="1816026"/>
          </a:xfrm>
          <a:prstGeom prst="rect">
            <a:avLst/>
          </a:prstGeom>
          <a:noFill/>
          <a:ln>
            <a:noFill/>
          </a:ln>
        </p:spPr>
      </p:pic>
      <p:pic>
        <p:nvPicPr>
          <p:cNvPr id="639" name="Google Shape;639;p32"/>
          <p:cNvPicPr preferRelativeResize="0"/>
          <p:nvPr/>
        </p:nvPicPr>
        <p:blipFill>
          <a:blip r:embed="rId4">
            <a:alphaModFix/>
          </a:blip>
          <a:stretch>
            <a:fillRect/>
          </a:stretch>
        </p:blipFill>
        <p:spPr>
          <a:xfrm>
            <a:off x="4578125" y="1030075"/>
            <a:ext cx="4502151" cy="1816023"/>
          </a:xfrm>
          <a:prstGeom prst="rect">
            <a:avLst/>
          </a:prstGeom>
          <a:noFill/>
          <a:ln>
            <a:noFill/>
          </a:ln>
        </p:spPr>
      </p:pic>
      <p:sp>
        <p:nvSpPr>
          <p:cNvPr id="640" name="Google Shape;640;p32"/>
          <p:cNvSpPr txBox="1"/>
          <p:nvPr/>
        </p:nvSpPr>
        <p:spPr>
          <a:xfrm>
            <a:off x="76025" y="2972250"/>
            <a:ext cx="45021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u="sng">
                <a:solidFill>
                  <a:schemeClr val="accent3"/>
                </a:solidFill>
                <a:latin typeface="Anaheim"/>
                <a:ea typeface="Anaheim"/>
                <a:cs typeface="Anaheim"/>
                <a:sym typeface="Anaheim"/>
              </a:rPr>
              <a:t>Prior Knowledge</a:t>
            </a:r>
            <a:endParaRPr b="1" sz="1500" u="sng">
              <a:solidFill>
                <a:schemeClr val="accent3"/>
              </a:solidFill>
              <a:latin typeface="Anaheim"/>
              <a:ea typeface="Anaheim"/>
              <a:cs typeface="Anaheim"/>
              <a:sym typeface="Anaheim"/>
            </a:endParaRPr>
          </a:p>
          <a:p>
            <a:pPr indent="-323850" lvl="0" marL="457200" rtl="0" algn="l">
              <a:spcBef>
                <a:spcPts val="0"/>
              </a:spcBef>
              <a:spcAft>
                <a:spcPts val="0"/>
              </a:spcAft>
              <a:buClr>
                <a:schemeClr val="accent3"/>
              </a:buClr>
              <a:buSzPts val="1500"/>
              <a:buFont typeface="Anaheim"/>
              <a:buChar char="-"/>
            </a:pPr>
            <a:r>
              <a:rPr lang="en" sz="1500">
                <a:solidFill>
                  <a:schemeClr val="accent3"/>
                </a:solidFill>
                <a:latin typeface="Anaheim"/>
                <a:ea typeface="Anaheim"/>
                <a:cs typeface="Anaheim"/>
                <a:sym typeface="Anaheim"/>
              </a:rPr>
              <a:t>Intentionally designed in a way where no prior knowledge is okay!</a:t>
            </a:r>
            <a:endParaRPr sz="1500">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639"/>
                                        </p:tgtEl>
                                        <p:attrNameLst>
                                          <p:attrName>style.visibility</p:attrName>
                                        </p:attrNameLst>
                                      </p:cBhvr>
                                      <p:to>
                                        <p:strVal val="visible"/>
                                      </p:to>
                                    </p:set>
                                    <p:animEffect filter="fade" transition="in">
                                      <p:cBhvr>
                                        <p:cTn dur="1000"/>
                                        <p:tgtEl>
                                          <p:spTgt spid="63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38"/>
                                        </p:tgtEl>
                                        <p:attrNameLst>
                                          <p:attrName>style.visibility</p:attrName>
                                        </p:attrNameLst>
                                      </p:cBhvr>
                                      <p:to>
                                        <p:strVal val="visible"/>
                                      </p:to>
                                    </p:set>
                                    <p:animEffect filter="fade" transition="in">
                                      <p:cBhvr>
                                        <p:cTn dur="1000"/>
                                        <p:tgtEl>
                                          <p:spTgt spid="6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33"/>
          <p:cNvSpPr txBox="1"/>
          <p:nvPr>
            <p:ph type="ctrTitle"/>
          </p:nvPr>
        </p:nvSpPr>
        <p:spPr>
          <a:xfrm>
            <a:off x="3576275" y="457300"/>
            <a:ext cx="5567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#7: Cognitive load</a:t>
            </a:r>
            <a:endParaRPr/>
          </a:p>
        </p:txBody>
      </p:sp>
      <p:sp>
        <p:nvSpPr>
          <p:cNvPr id="646" name="Google Shape;646;p33"/>
          <p:cNvSpPr txBox="1"/>
          <p:nvPr>
            <p:ph idx="1" type="subTitle"/>
          </p:nvPr>
        </p:nvSpPr>
        <p:spPr>
          <a:xfrm flipH="1">
            <a:off x="76025" y="1030050"/>
            <a:ext cx="45021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Intrinsic Load</a:t>
            </a:r>
            <a:endParaRPr b="1" sz="1500"/>
          </a:p>
          <a:p>
            <a:pPr indent="-323850" lvl="0" marL="457200" rtl="0" algn="l">
              <a:spcBef>
                <a:spcPts val="0"/>
              </a:spcBef>
              <a:spcAft>
                <a:spcPts val="0"/>
              </a:spcAft>
              <a:buSzPts val="1500"/>
              <a:buFont typeface="Anaheim"/>
              <a:buChar char="●"/>
            </a:pPr>
            <a:r>
              <a:rPr lang="en" sz="1500"/>
              <a:t>Algorithmic Bias (AB) in Information Retrieval (IR) systems have very high intrinsic load. Learners have to:</a:t>
            </a:r>
            <a:endParaRPr sz="1500"/>
          </a:p>
          <a:p>
            <a:pPr indent="-323850" lvl="1" marL="914400" rtl="0" algn="l">
              <a:spcBef>
                <a:spcPts val="0"/>
              </a:spcBef>
              <a:spcAft>
                <a:spcPts val="0"/>
              </a:spcAft>
              <a:buSzPts val="1500"/>
              <a:buFont typeface="Anaheim SemiBold"/>
              <a:buChar char="○"/>
            </a:pPr>
            <a:r>
              <a:rPr lang="en" sz="1500">
                <a:latin typeface="Anaheim"/>
                <a:ea typeface="Anaheim"/>
                <a:cs typeface="Anaheim"/>
                <a:sym typeface="Anaheim"/>
              </a:rPr>
              <a:t>Learn how IR works</a:t>
            </a:r>
            <a:endParaRPr sz="1500">
              <a:latin typeface="Anaheim"/>
              <a:ea typeface="Anaheim"/>
              <a:cs typeface="Anaheim"/>
              <a:sym typeface="Anaheim"/>
            </a:endParaRPr>
          </a:p>
          <a:p>
            <a:pPr indent="-323850" lvl="1" marL="914400" rtl="0" algn="l">
              <a:spcBef>
                <a:spcPts val="0"/>
              </a:spcBef>
              <a:spcAft>
                <a:spcPts val="0"/>
              </a:spcAft>
              <a:buSzPts val="1500"/>
              <a:buFont typeface="Anaheim SemiBold"/>
              <a:buChar char="○"/>
            </a:pPr>
            <a:r>
              <a:rPr lang="en" sz="1500">
                <a:latin typeface="Anaheim"/>
                <a:ea typeface="Anaheim"/>
                <a:cs typeface="Anaheim"/>
                <a:sym typeface="Anaheim"/>
              </a:rPr>
              <a:t>Learn how does AB seep into IR</a:t>
            </a:r>
            <a:endParaRPr sz="1500">
              <a:latin typeface="Anaheim"/>
              <a:ea typeface="Anaheim"/>
              <a:cs typeface="Anaheim"/>
              <a:sym typeface="Anaheim"/>
            </a:endParaRPr>
          </a:p>
          <a:p>
            <a:pPr indent="-323850" lvl="1" marL="914400" rtl="0" algn="l">
              <a:spcBef>
                <a:spcPts val="0"/>
              </a:spcBef>
              <a:spcAft>
                <a:spcPts val="0"/>
              </a:spcAft>
              <a:buSzPts val="1500"/>
              <a:buFont typeface="Anaheim SemiBold"/>
              <a:buChar char="○"/>
            </a:pPr>
            <a:r>
              <a:rPr lang="en" sz="1500">
                <a:latin typeface="Anaheim"/>
                <a:ea typeface="Anaheim"/>
                <a:cs typeface="Anaheim"/>
                <a:sym typeface="Anaheim"/>
              </a:rPr>
              <a:t>Learn the downstream consequences</a:t>
            </a:r>
            <a:endParaRPr sz="1500">
              <a:latin typeface="Anaheim"/>
              <a:ea typeface="Anaheim"/>
              <a:cs typeface="Anaheim"/>
              <a:sym typeface="Anaheim"/>
            </a:endParaRPr>
          </a:p>
          <a:p>
            <a:pPr indent="0" lvl="0" marL="0" rtl="0" algn="l">
              <a:spcBef>
                <a:spcPts val="0"/>
              </a:spcBef>
              <a:spcAft>
                <a:spcPts val="0"/>
              </a:spcAft>
              <a:buNone/>
            </a:pPr>
            <a:r>
              <a:t/>
            </a:r>
            <a:endParaRPr b="1" sz="1500"/>
          </a:p>
          <a:p>
            <a:pPr indent="0" lvl="0" marL="0" rtl="0" algn="l">
              <a:spcBef>
                <a:spcPts val="0"/>
              </a:spcBef>
              <a:spcAft>
                <a:spcPts val="0"/>
              </a:spcAft>
              <a:buNone/>
            </a:pPr>
            <a:r>
              <a:rPr b="1" lang="en" sz="1500"/>
              <a:t>Extraneous Load</a:t>
            </a:r>
            <a:endParaRPr b="1" sz="1500"/>
          </a:p>
          <a:p>
            <a:pPr indent="-323850" lvl="0" marL="457200" rtl="0" algn="l">
              <a:spcBef>
                <a:spcPts val="0"/>
              </a:spcBef>
              <a:spcAft>
                <a:spcPts val="0"/>
              </a:spcAft>
              <a:buSzPts val="1500"/>
              <a:buChar char="●"/>
            </a:pPr>
            <a:r>
              <a:rPr lang="en" sz="1500"/>
              <a:t>IR serves as an abstraction to teach AB. Learners essentially need to learn both, and how both interact with each other</a:t>
            </a:r>
            <a:endParaRPr sz="1500"/>
          </a:p>
          <a:p>
            <a:pPr indent="0" lvl="0" marL="0" rtl="0" algn="l">
              <a:spcBef>
                <a:spcPts val="0"/>
              </a:spcBef>
              <a:spcAft>
                <a:spcPts val="0"/>
              </a:spcAft>
              <a:buNone/>
            </a:pPr>
            <a:r>
              <a:t/>
            </a:r>
            <a:endParaRPr b="1" sz="1500"/>
          </a:p>
          <a:p>
            <a:pPr indent="0" lvl="0" marL="0" rtl="0" algn="l">
              <a:spcBef>
                <a:spcPts val="0"/>
              </a:spcBef>
              <a:spcAft>
                <a:spcPts val="0"/>
              </a:spcAft>
              <a:buNone/>
            </a:pPr>
            <a:r>
              <a:rPr b="1" lang="en" sz="1500"/>
              <a:t>Germane Load</a:t>
            </a:r>
            <a:endParaRPr b="1" sz="1500"/>
          </a:p>
          <a:p>
            <a:pPr indent="-323850" lvl="0" marL="457200" rtl="0" algn="l">
              <a:spcBef>
                <a:spcPts val="0"/>
              </a:spcBef>
              <a:spcAft>
                <a:spcPts val="0"/>
              </a:spcAft>
              <a:buSzPts val="1500"/>
              <a:buChar char="●"/>
            </a:pPr>
            <a:r>
              <a:rPr lang="en" sz="1500"/>
              <a:t>Holding learner’s hand!</a:t>
            </a:r>
            <a:endParaRPr sz="1500"/>
          </a:p>
          <a:p>
            <a:pPr indent="-323850" lvl="0" marL="457200" rtl="0" algn="l">
              <a:spcBef>
                <a:spcPts val="0"/>
              </a:spcBef>
              <a:spcAft>
                <a:spcPts val="0"/>
              </a:spcAft>
              <a:buSzPts val="1500"/>
              <a:buChar char="●"/>
            </a:pPr>
            <a:r>
              <a:rPr lang="en" sz="1500"/>
              <a:t>Having students offload their working memory with reflection sections</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647" name="Google Shape;647;p33"/>
          <p:cNvPicPr preferRelativeResize="0"/>
          <p:nvPr/>
        </p:nvPicPr>
        <p:blipFill>
          <a:blip r:embed="rId3">
            <a:alphaModFix/>
          </a:blip>
          <a:stretch>
            <a:fillRect/>
          </a:stretch>
        </p:blipFill>
        <p:spPr>
          <a:xfrm>
            <a:off x="4571777" y="1030050"/>
            <a:ext cx="4039668" cy="3029770"/>
          </a:xfrm>
          <a:prstGeom prst="rect">
            <a:avLst/>
          </a:prstGeom>
          <a:noFill/>
          <a:ln>
            <a:noFill/>
          </a:ln>
        </p:spPr>
      </p:pic>
      <p:pic>
        <p:nvPicPr>
          <p:cNvPr id="648" name="Google Shape;648;p33"/>
          <p:cNvPicPr preferRelativeResize="0"/>
          <p:nvPr/>
        </p:nvPicPr>
        <p:blipFill>
          <a:blip r:embed="rId4">
            <a:alphaModFix/>
          </a:blip>
          <a:stretch>
            <a:fillRect/>
          </a:stretch>
        </p:blipFill>
        <p:spPr>
          <a:xfrm>
            <a:off x="4571775" y="1030050"/>
            <a:ext cx="4502100" cy="325904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xEl>
                                              <p:pRg end="13" st="1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52" name="Shape 652"/>
        <p:cNvGrpSpPr/>
        <p:nvPr/>
      </p:nvGrpSpPr>
      <p:grpSpPr>
        <a:xfrm>
          <a:off x="0" y="0"/>
          <a:ext cx="0" cy="0"/>
          <a:chOff x="0" y="0"/>
          <a:chExt cx="0" cy="0"/>
        </a:xfrm>
      </p:grpSpPr>
      <p:grpSp>
        <p:nvGrpSpPr>
          <p:cNvPr id="653" name="Google Shape;653;p34"/>
          <p:cNvGrpSpPr/>
          <p:nvPr/>
        </p:nvGrpSpPr>
        <p:grpSpPr>
          <a:xfrm>
            <a:off x="4534350" y="4313399"/>
            <a:ext cx="4600713" cy="150450"/>
            <a:chOff x="0" y="4397412"/>
            <a:chExt cx="4600713" cy="150450"/>
          </a:xfrm>
        </p:grpSpPr>
        <p:sp>
          <p:nvSpPr>
            <p:cNvPr id="654" name="Google Shape;654;p34"/>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4"/>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4"/>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34"/>
          <p:cNvGrpSpPr/>
          <p:nvPr/>
        </p:nvGrpSpPr>
        <p:grpSpPr>
          <a:xfrm>
            <a:off x="5215723" y="1329593"/>
            <a:ext cx="3081703" cy="2757573"/>
            <a:chOff x="5215723" y="1479118"/>
            <a:chExt cx="3081703" cy="2757573"/>
          </a:xfrm>
        </p:grpSpPr>
        <p:grpSp>
          <p:nvGrpSpPr>
            <p:cNvPr id="660" name="Google Shape;660;p34"/>
            <p:cNvGrpSpPr/>
            <p:nvPr/>
          </p:nvGrpSpPr>
          <p:grpSpPr>
            <a:xfrm>
              <a:off x="5215723" y="1707350"/>
              <a:ext cx="3081703" cy="2529341"/>
              <a:chOff x="5150194" y="1591500"/>
              <a:chExt cx="3081703" cy="2529341"/>
            </a:xfrm>
          </p:grpSpPr>
          <p:sp>
            <p:nvSpPr>
              <p:cNvPr id="661" name="Google Shape;661;p34"/>
              <p:cNvSpPr/>
              <p:nvPr/>
            </p:nvSpPr>
            <p:spPr>
              <a:xfrm>
                <a:off x="5150194" y="1591500"/>
                <a:ext cx="1147444" cy="2529341"/>
              </a:xfrm>
              <a:custGeom>
                <a:rect b="b" l="l" r="r" t="t"/>
                <a:pathLst>
                  <a:path extrusionOk="0" h="64368" w="4654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6402990" y="1591500"/>
                <a:ext cx="1828907" cy="2529341"/>
              </a:xfrm>
              <a:custGeom>
                <a:rect b="b" l="l" r="r" t="t"/>
                <a:pathLst>
                  <a:path extrusionOk="0" h="64368" w="46543">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34"/>
            <p:cNvGrpSpPr/>
            <p:nvPr/>
          </p:nvGrpSpPr>
          <p:grpSpPr>
            <a:xfrm>
              <a:off x="5723516" y="1479118"/>
              <a:ext cx="2288423" cy="1787926"/>
              <a:chOff x="5723516" y="1479118"/>
              <a:chExt cx="2288423" cy="1787926"/>
            </a:xfrm>
          </p:grpSpPr>
          <p:sp>
            <p:nvSpPr>
              <p:cNvPr id="664" name="Google Shape;664;p34"/>
              <p:cNvSpPr/>
              <p:nvPr/>
            </p:nvSpPr>
            <p:spPr>
              <a:xfrm>
                <a:off x="5723516" y="1479118"/>
                <a:ext cx="2288423" cy="291294"/>
              </a:xfrm>
              <a:custGeom>
                <a:rect b="b" l="l" r="r" t="t"/>
                <a:pathLst>
                  <a:path extrusionOk="0" h="7413" w="58237">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6229445" y="1572681"/>
                <a:ext cx="104407" cy="104368"/>
              </a:xfrm>
              <a:custGeom>
                <a:rect b="b" l="l" r="r" t="t"/>
                <a:pathLst>
                  <a:path extrusionOk="0" h="2656" w="2657">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6044560" y="1572681"/>
                <a:ext cx="104407" cy="104368"/>
              </a:xfrm>
              <a:custGeom>
                <a:rect b="b" l="l" r="r" t="t"/>
                <a:pathLst>
                  <a:path extrusionOk="0" h="2656" w="2657">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5859635" y="1572681"/>
                <a:ext cx="104407" cy="104368"/>
              </a:xfrm>
              <a:custGeom>
                <a:rect b="b" l="l" r="r" t="t"/>
                <a:pathLst>
                  <a:path extrusionOk="0" h="2656" w="2657">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5723516" y="1770377"/>
                <a:ext cx="2288423" cy="1496668"/>
              </a:xfrm>
              <a:custGeom>
                <a:rect b="b" l="l" r="r" t="t"/>
                <a:pathLst>
                  <a:path extrusionOk="0" h="38088" w="58237">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9" name="Google Shape;669;p34"/>
          <p:cNvSpPr txBox="1"/>
          <p:nvPr>
            <p:ph type="ctrTitle"/>
          </p:nvPr>
        </p:nvSpPr>
        <p:spPr>
          <a:xfrm>
            <a:off x="573950" y="2248700"/>
            <a:ext cx="30816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 </a:t>
            </a:r>
            <a:endParaRPr/>
          </a:p>
          <a:p>
            <a:pPr indent="0" lvl="0" marL="0" rtl="0" algn="r">
              <a:spcBef>
                <a:spcPts val="0"/>
              </a:spcBef>
              <a:spcAft>
                <a:spcPts val="0"/>
              </a:spcAft>
              <a:buNone/>
            </a:pPr>
            <a:r>
              <a:rPr lang="en"/>
              <a:t>Learning objectives</a:t>
            </a:r>
            <a:endParaRPr/>
          </a:p>
        </p:txBody>
      </p:sp>
      <p:grpSp>
        <p:nvGrpSpPr>
          <p:cNvPr id="670" name="Google Shape;670;p34"/>
          <p:cNvGrpSpPr/>
          <p:nvPr/>
        </p:nvGrpSpPr>
        <p:grpSpPr>
          <a:xfrm>
            <a:off x="4394088" y="3149994"/>
            <a:ext cx="1221060" cy="1220197"/>
            <a:chOff x="4394088" y="3299519"/>
            <a:chExt cx="1221060" cy="1220197"/>
          </a:xfrm>
        </p:grpSpPr>
        <p:sp>
          <p:nvSpPr>
            <p:cNvPr id="671" name="Google Shape;671;p34"/>
            <p:cNvSpPr/>
            <p:nvPr/>
          </p:nvSpPr>
          <p:spPr>
            <a:xfrm>
              <a:off x="5004504" y="3380350"/>
              <a:ext cx="610644" cy="1139359"/>
            </a:xfrm>
            <a:custGeom>
              <a:rect b="b" l="l" r="r" t="t"/>
              <a:pathLst>
                <a:path extrusionOk="0" h="28995" w="1554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4394088" y="3909150"/>
              <a:ext cx="610448" cy="610566"/>
            </a:xfrm>
            <a:custGeom>
              <a:rect b="b" l="l" r="r" t="t"/>
              <a:pathLst>
                <a:path extrusionOk="0" h="15538" w="15535">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4394088" y="3299519"/>
              <a:ext cx="915691" cy="609662"/>
            </a:xfrm>
            <a:custGeom>
              <a:rect b="b" l="l" r="r" t="t"/>
              <a:pathLst>
                <a:path extrusionOk="0" h="15515" w="23303">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34"/>
          <p:cNvSpPr/>
          <p:nvPr/>
        </p:nvSpPr>
        <p:spPr>
          <a:xfrm>
            <a:off x="4670099" y="3237152"/>
            <a:ext cx="2593" cy="5973"/>
          </a:xfrm>
          <a:custGeom>
            <a:rect b="b" l="l" r="r" t="t"/>
            <a:pathLst>
              <a:path extrusionOk="0" h="152" w="66">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8052890" y="3127164"/>
            <a:ext cx="2554" cy="4951"/>
          </a:xfrm>
          <a:custGeom>
            <a:rect b="b" l="l" r="r" t="t"/>
            <a:pathLst>
              <a:path extrusionOk="0" h="126" w="65">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4670099" y="2168078"/>
            <a:ext cx="2593" cy="4833"/>
          </a:xfrm>
          <a:custGeom>
            <a:rect b="b" l="l" r="r" t="t"/>
            <a:pathLst>
              <a:path extrusionOk="0" h="123" w="66">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8052890" y="2518830"/>
            <a:ext cx="2554" cy="5973"/>
          </a:xfrm>
          <a:custGeom>
            <a:rect b="b" l="l" r="r" t="t"/>
            <a:pathLst>
              <a:path extrusionOk="0" h="152" w="65">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 name="Google Shape;678;p34"/>
          <p:cNvGrpSpPr/>
          <p:nvPr/>
        </p:nvGrpSpPr>
        <p:grpSpPr>
          <a:xfrm>
            <a:off x="4710406" y="1665960"/>
            <a:ext cx="3380414" cy="2313100"/>
            <a:chOff x="4710406" y="1815485"/>
            <a:chExt cx="3380414" cy="2313100"/>
          </a:xfrm>
        </p:grpSpPr>
        <p:sp>
          <p:nvSpPr>
            <p:cNvPr id="679" name="Google Shape;679;p34"/>
            <p:cNvSpPr/>
            <p:nvPr/>
          </p:nvSpPr>
          <p:spPr>
            <a:xfrm>
              <a:off x="4710406" y="1815485"/>
              <a:ext cx="3380234" cy="2313100"/>
            </a:xfrm>
            <a:custGeom>
              <a:rect b="b" l="l" r="r" t="t"/>
              <a:pathLst>
                <a:path extrusionOk="0" h="58865" w="86022">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4710425" y="2037750"/>
              <a:ext cx="3380234" cy="1927813"/>
            </a:xfrm>
            <a:custGeom>
              <a:rect b="b" l="l" r="r" t="t"/>
              <a:pathLst>
                <a:path extrusionOk="0" h="49060" w="86022">
                  <a:moveTo>
                    <a:pt x="0" y="1"/>
                  </a:moveTo>
                  <a:lnTo>
                    <a:pt x="0" y="49059"/>
                  </a:lnTo>
                  <a:lnTo>
                    <a:pt x="86021" y="49059"/>
                  </a:lnTo>
                  <a:lnTo>
                    <a:pt x="86021" y="1"/>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 name="Google Shape;681;p34"/>
            <p:cNvGrpSpPr/>
            <p:nvPr/>
          </p:nvGrpSpPr>
          <p:grpSpPr>
            <a:xfrm>
              <a:off x="4710585" y="2281922"/>
              <a:ext cx="3380235" cy="1683652"/>
              <a:chOff x="4710585" y="2281922"/>
              <a:chExt cx="3380235" cy="1683652"/>
            </a:xfrm>
          </p:grpSpPr>
          <p:sp>
            <p:nvSpPr>
              <p:cNvPr id="682" name="Google Shape;682;p34"/>
              <p:cNvSpPr/>
              <p:nvPr/>
            </p:nvSpPr>
            <p:spPr>
              <a:xfrm>
                <a:off x="4710585" y="3230006"/>
                <a:ext cx="3380234" cy="447295"/>
              </a:xfrm>
              <a:custGeom>
                <a:rect b="b" l="l" r="r" t="t"/>
                <a:pathLst>
                  <a:path extrusionOk="0" h="11383" w="86022">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 name="Google Shape;683;p34"/>
              <p:cNvGrpSpPr/>
              <p:nvPr/>
            </p:nvGrpSpPr>
            <p:grpSpPr>
              <a:xfrm>
                <a:off x="4710585" y="2281922"/>
                <a:ext cx="3380235" cy="634850"/>
                <a:chOff x="4672653" y="2281922"/>
                <a:chExt cx="3380235" cy="634850"/>
              </a:xfrm>
            </p:grpSpPr>
            <p:sp>
              <p:nvSpPr>
                <p:cNvPr id="684" name="Google Shape;684;p34"/>
                <p:cNvSpPr/>
                <p:nvPr/>
              </p:nvSpPr>
              <p:spPr>
                <a:xfrm>
                  <a:off x="4672653" y="2293200"/>
                  <a:ext cx="60514" cy="29235"/>
                </a:xfrm>
                <a:custGeom>
                  <a:rect b="b" l="l" r="r" t="t"/>
                  <a:pathLst>
                    <a:path extrusionOk="0" h="744" w="154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4737530" y="2281922"/>
                  <a:ext cx="3315358" cy="634850"/>
                </a:xfrm>
                <a:custGeom>
                  <a:rect b="b" l="l" r="r" t="t"/>
                  <a:pathLst>
                    <a:path extrusionOk="0" h="16156" w="84371">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34"/>
              <p:cNvSpPr/>
              <p:nvPr/>
            </p:nvSpPr>
            <p:spPr>
              <a:xfrm>
                <a:off x="4921590" y="3223954"/>
                <a:ext cx="166021" cy="741615"/>
              </a:xfrm>
              <a:custGeom>
                <a:rect b="b" l="l" r="r" t="t"/>
                <a:pathLst>
                  <a:path extrusionOk="0" h="18873" w="4225">
                    <a:moveTo>
                      <a:pt x="0" y="0"/>
                    </a:moveTo>
                    <a:lnTo>
                      <a:pt x="0" y="18872"/>
                    </a:lnTo>
                    <a:lnTo>
                      <a:pt x="4225" y="18872"/>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5168405" y="3072588"/>
                <a:ext cx="166179" cy="892979"/>
              </a:xfrm>
              <a:custGeom>
                <a:rect b="b" l="l" r="r" t="t"/>
                <a:pathLst>
                  <a:path extrusionOk="0" h="22725" w="4229">
                    <a:moveTo>
                      <a:pt x="1" y="1"/>
                    </a:moveTo>
                    <a:lnTo>
                      <a:pt x="1" y="22724"/>
                    </a:lnTo>
                    <a:lnTo>
                      <a:pt x="4229" y="22724"/>
                    </a:lnTo>
                    <a:lnTo>
                      <a:pt x="4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5415377" y="2923933"/>
                <a:ext cx="166179" cy="1041632"/>
              </a:xfrm>
              <a:custGeom>
                <a:rect b="b" l="l" r="r" t="t"/>
                <a:pathLst>
                  <a:path extrusionOk="0" h="26508" w="4229">
                    <a:moveTo>
                      <a:pt x="1" y="0"/>
                    </a:moveTo>
                    <a:lnTo>
                      <a:pt x="1" y="26507"/>
                    </a:lnTo>
                    <a:lnTo>
                      <a:pt x="4229" y="26507"/>
                    </a:lnTo>
                    <a:lnTo>
                      <a:pt x="4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5662310" y="2741719"/>
                <a:ext cx="166100" cy="1223843"/>
              </a:xfrm>
              <a:custGeom>
                <a:rect b="b" l="l" r="r" t="t"/>
                <a:pathLst>
                  <a:path extrusionOk="0" h="31145" w="4227">
                    <a:moveTo>
                      <a:pt x="1" y="0"/>
                    </a:moveTo>
                    <a:lnTo>
                      <a:pt x="1" y="31144"/>
                    </a:lnTo>
                    <a:lnTo>
                      <a:pt x="4226" y="31144"/>
                    </a:lnTo>
                    <a:lnTo>
                      <a:pt x="4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5909282" y="3001659"/>
                <a:ext cx="166061" cy="963906"/>
              </a:xfrm>
              <a:custGeom>
                <a:rect b="b" l="l" r="r" t="t"/>
                <a:pathLst>
                  <a:path extrusionOk="0" h="24530" w="4226">
                    <a:moveTo>
                      <a:pt x="1" y="0"/>
                    </a:moveTo>
                    <a:lnTo>
                      <a:pt x="1" y="24529"/>
                    </a:lnTo>
                    <a:lnTo>
                      <a:pt x="4225" y="24529"/>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6156254" y="2640416"/>
                <a:ext cx="166061" cy="1325145"/>
              </a:xfrm>
              <a:custGeom>
                <a:rect b="b" l="l" r="r" t="t"/>
                <a:pathLst>
                  <a:path extrusionOk="0" h="33723" w="4226">
                    <a:moveTo>
                      <a:pt x="1" y="1"/>
                    </a:moveTo>
                    <a:lnTo>
                      <a:pt x="1" y="33722"/>
                    </a:lnTo>
                    <a:lnTo>
                      <a:pt x="4225" y="33722"/>
                    </a:lnTo>
                    <a:lnTo>
                      <a:pt x="42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6403226" y="3091489"/>
                <a:ext cx="166061" cy="874078"/>
              </a:xfrm>
              <a:custGeom>
                <a:rect b="b" l="l" r="r" t="t"/>
                <a:pathLst>
                  <a:path extrusionOk="0" h="22244" w="4226">
                    <a:moveTo>
                      <a:pt x="1" y="0"/>
                    </a:moveTo>
                    <a:lnTo>
                      <a:pt x="1" y="22243"/>
                    </a:lnTo>
                    <a:lnTo>
                      <a:pt x="4225" y="22243"/>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6650080" y="2798266"/>
                <a:ext cx="166179" cy="1167297"/>
              </a:xfrm>
              <a:custGeom>
                <a:rect b="b" l="l" r="r" t="t"/>
                <a:pathLst>
                  <a:path extrusionOk="0" h="29706" w="4229">
                    <a:moveTo>
                      <a:pt x="0" y="1"/>
                    </a:moveTo>
                    <a:lnTo>
                      <a:pt x="0" y="29705"/>
                    </a:lnTo>
                    <a:lnTo>
                      <a:pt x="4228" y="29705"/>
                    </a:ln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6897013" y="3673574"/>
                <a:ext cx="166218" cy="292001"/>
              </a:xfrm>
              <a:custGeom>
                <a:rect b="b" l="l" r="r" t="t"/>
                <a:pathLst>
                  <a:path extrusionOk="0" h="7431" w="4230">
                    <a:moveTo>
                      <a:pt x="1" y="1"/>
                    </a:moveTo>
                    <a:lnTo>
                      <a:pt x="1" y="7430"/>
                    </a:lnTo>
                    <a:lnTo>
                      <a:pt x="4229" y="7430"/>
                    </a:lnTo>
                    <a:lnTo>
                      <a:pt x="4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7143985" y="2724901"/>
                <a:ext cx="166061" cy="1240661"/>
              </a:xfrm>
              <a:custGeom>
                <a:rect b="b" l="l" r="r" t="t"/>
                <a:pathLst>
                  <a:path extrusionOk="0" h="31573" w="4226">
                    <a:moveTo>
                      <a:pt x="1" y="1"/>
                    </a:moveTo>
                    <a:lnTo>
                      <a:pt x="1" y="31572"/>
                    </a:lnTo>
                    <a:lnTo>
                      <a:pt x="4225" y="31572"/>
                    </a:lnTo>
                    <a:lnTo>
                      <a:pt x="4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7390957" y="2381065"/>
                <a:ext cx="166061" cy="1584492"/>
              </a:xfrm>
              <a:custGeom>
                <a:rect b="b" l="l" r="r" t="t"/>
                <a:pathLst>
                  <a:path extrusionOk="0" h="40323" w="4226">
                    <a:moveTo>
                      <a:pt x="1" y="0"/>
                    </a:moveTo>
                    <a:lnTo>
                      <a:pt x="1" y="40322"/>
                    </a:lnTo>
                    <a:lnTo>
                      <a:pt x="4225" y="40322"/>
                    </a:lnTo>
                    <a:lnTo>
                      <a:pt x="4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7637929" y="3115184"/>
                <a:ext cx="166061" cy="850383"/>
              </a:xfrm>
              <a:custGeom>
                <a:rect b="b" l="l" r="r" t="t"/>
                <a:pathLst>
                  <a:path extrusionOk="0" h="21641" w="4226">
                    <a:moveTo>
                      <a:pt x="1" y="0"/>
                    </a:moveTo>
                    <a:lnTo>
                      <a:pt x="1" y="21640"/>
                    </a:lnTo>
                    <a:lnTo>
                      <a:pt x="4225" y="21640"/>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 name="Google Shape;698;p34"/>
          <p:cNvGrpSpPr/>
          <p:nvPr/>
        </p:nvGrpSpPr>
        <p:grpSpPr>
          <a:xfrm>
            <a:off x="5262046" y="2085203"/>
            <a:ext cx="1054922" cy="2623643"/>
            <a:chOff x="5262046" y="2234728"/>
            <a:chExt cx="1054922" cy="2623643"/>
          </a:xfrm>
        </p:grpSpPr>
        <p:sp>
          <p:nvSpPr>
            <p:cNvPr id="699" name="Google Shape;699;p34"/>
            <p:cNvSpPr/>
            <p:nvPr/>
          </p:nvSpPr>
          <p:spPr>
            <a:xfrm>
              <a:off x="6104070" y="2510819"/>
              <a:ext cx="54895" cy="4008"/>
            </a:xfrm>
            <a:custGeom>
              <a:rect b="b" l="l" r="r" t="t"/>
              <a:pathLst>
                <a:path extrusionOk="0" h="102" w="1397">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6266871" y="2618410"/>
              <a:ext cx="157" cy="236"/>
            </a:xfrm>
            <a:custGeom>
              <a:rect b="b" l="l" r="r" t="t"/>
              <a:pathLst>
                <a:path extrusionOk="0" h="6" w="4">
                  <a:moveTo>
                    <a:pt x="0" y="1"/>
                  </a:moveTo>
                  <a:cubicBezTo>
                    <a:pt x="0" y="5"/>
                    <a:pt x="4" y="5"/>
                    <a:pt x="4" y="5"/>
                  </a:cubicBezTo>
                  <a:cubicBezTo>
                    <a:pt x="4" y="5"/>
                    <a:pt x="0" y="5"/>
                    <a:pt x="0" y="1"/>
                  </a:cubicBezTo>
                  <a:close/>
                </a:path>
              </a:pathLst>
            </a:custGeom>
            <a:solidFill>
              <a:srgbClr val="99B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5977067" y="2638333"/>
              <a:ext cx="3340" cy="49826"/>
            </a:xfrm>
            <a:custGeom>
              <a:rect b="b" l="l" r="r" t="t"/>
              <a:pathLst>
                <a:path extrusionOk="0" h="1268" w="85">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5988698" y="2715077"/>
              <a:ext cx="39099" cy="54306"/>
            </a:xfrm>
            <a:custGeom>
              <a:rect b="b" l="l" r="r" t="t"/>
              <a:pathLst>
                <a:path extrusionOk="0" h="1382" w="995">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5965592" y="2784355"/>
              <a:ext cx="125548" cy="256714"/>
            </a:xfrm>
            <a:custGeom>
              <a:rect b="b" l="l" r="r" t="t"/>
              <a:pathLst>
                <a:path extrusionOk="0" h="6533" w="3195">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5288021" y="2719557"/>
              <a:ext cx="227950" cy="308348"/>
            </a:xfrm>
            <a:custGeom>
              <a:rect b="b" l="l" r="r" t="t"/>
              <a:pathLst>
                <a:path extrusionOk="0" h="7847" w="5801">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5297766" y="2639787"/>
              <a:ext cx="193528" cy="199147"/>
            </a:xfrm>
            <a:custGeom>
              <a:rect b="b" l="l" r="r" t="t"/>
              <a:pathLst>
                <a:path extrusionOk="0" h="5068" w="4925">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5488310" y="2958906"/>
              <a:ext cx="102442" cy="63068"/>
            </a:xfrm>
            <a:custGeom>
              <a:rect b="b" l="l" r="r" t="t"/>
              <a:pathLst>
                <a:path extrusionOk="0" h="1605" w="2607">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5548510" y="2958906"/>
              <a:ext cx="95801" cy="96076"/>
            </a:xfrm>
            <a:custGeom>
              <a:rect b="b" l="l" r="r" t="t"/>
              <a:pathLst>
                <a:path extrusionOk="0" h="2445" w="2438">
                  <a:moveTo>
                    <a:pt x="1074" y="1"/>
                  </a:moveTo>
                  <a:lnTo>
                    <a:pt x="1" y="1605"/>
                  </a:lnTo>
                  <a:lnTo>
                    <a:pt x="970" y="2445"/>
                  </a:lnTo>
                  <a:lnTo>
                    <a:pt x="2438" y="851"/>
                  </a:lnTo>
                  <a:lnTo>
                    <a:pt x="107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5395494" y="4767365"/>
              <a:ext cx="39099" cy="18940"/>
            </a:xfrm>
            <a:custGeom>
              <a:rect b="b" l="l" r="r" t="t"/>
              <a:pathLst>
                <a:path extrusionOk="0" h="482" w="995">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p:nvPr/>
          </p:nvSpPr>
          <p:spPr>
            <a:xfrm>
              <a:off x="5395612" y="4749799"/>
              <a:ext cx="23341" cy="33990"/>
            </a:xfrm>
            <a:custGeom>
              <a:rect b="b" l="l" r="r" t="t"/>
              <a:pathLst>
                <a:path extrusionOk="0" h="865" w="594">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4"/>
            <p:cNvSpPr/>
            <p:nvPr/>
          </p:nvSpPr>
          <p:spPr>
            <a:xfrm>
              <a:off x="5732413" y="4767404"/>
              <a:ext cx="46722" cy="19058"/>
            </a:xfrm>
            <a:custGeom>
              <a:rect b="b" l="l" r="r" t="t"/>
              <a:pathLst>
                <a:path extrusionOk="0" h="485" w="1189">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4"/>
            <p:cNvSpPr/>
            <p:nvPr/>
          </p:nvSpPr>
          <p:spPr>
            <a:xfrm>
              <a:off x="5732413" y="4749799"/>
              <a:ext cx="29118" cy="33990"/>
            </a:xfrm>
            <a:custGeom>
              <a:rect b="b" l="l" r="r" t="t"/>
              <a:pathLst>
                <a:path extrusionOk="0" h="865" w="741">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4"/>
            <p:cNvSpPr/>
            <p:nvPr/>
          </p:nvSpPr>
          <p:spPr>
            <a:xfrm>
              <a:off x="5530867" y="2460324"/>
              <a:ext cx="185944" cy="209207"/>
            </a:xfrm>
            <a:custGeom>
              <a:rect b="b" l="l" r="r" t="t"/>
              <a:pathLst>
                <a:path extrusionOk="0" h="5324" w="4732">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4"/>
            <p:cNvSpPr/>
            <p:nvPr/>
          </p:nvSpPr>
          <p:spPr>
            <a:xfrm>
              <a:off x="5716066" y="2364954"/>
              <a:ext cx="35444" cy="16268"/>
            </a:xfrm>
            <a:custGeom>
              <a:rect b="b" l="l" r="r" t="t"/>
              <a:pathLst>
                <a:path extrusionOk="0" h="414" w="902">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a:off x="5721292" y="2426884"/>
              <a:ext cx="21887" cy="44757"/>
            </a:xfrm>
            <a:custGeom>
              <a:rect b="b" l="l" r="r" t="t"/>
              <a:pathLst>
                <a:path extrusionOk="0" h="1139" w="557">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a:off x="5726637" y="2406332"/>
              <a:ext cx="16543" cy="21691"/>
            </a:xfrm>
            <a:custGeom>
              <a:rect b="b" l="l" r="r" t="t"/>
              <a:pathLst>
                <a:path extrusionOk="0" h="552" w="421">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4"/>
            <p:cNvSpPr/>
            <p:nvPr/>
          </p:nvSpPr>
          <p:spPr>
            <a:xfrm>
              <a:off x="5735557" y="2405743"/>
              <a:ext cx="15129" cy="4401"/>
            </a:xfrm>
            <a:custGeom>
              <a:rect b="b" l="l" r="r" t="t"/>
              <a:pathLst>
                <a:path extrusionOk="0" h="112" w="385">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4"/>
            <p:cNvSpPr/>
            <p:nvPr/>
          </p:nvSpPr>
          <p:spPr>
            <a:xfrm>
              <a:off x="5651897" y="4608414"/>
              <a:ext cx="78865" cy="173527"/>
            </a:xfrm>
            <a:custGeom>
              <a:rect b="b" l="l" r="r" t="t"/>
              <a:pathLst>
                <a:path extrusionOk="0" h="4416" w="2007">
                  <a:moveTo>
                    <a:pt x="101" y="1"/>
                  </a:moveTo>
                  <a:lnTo>
                    <a:pt x="1" y="4416"/>
                  </a:lnTo>
                  <a:lnTo>
                    <a:pt x="1907" y="4416"/>
                  </a:lnTo>
                  <a:lnTo>
                    <a:pt x="2007"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4"/>
            <p:cNvSpPr/>
            <p:nvPr/>
          </p:nvSpPr>
          <p:spPr>
            <a:xfrm>
              <a:off x="5311559" y="4608414"/>
              <a:ext cx="97923" cy="173527"/>
            </a:xfrm>
            <a:custGeom>
              <a:rect b="b" l="l" r="r" t="t"/>
              <a:pathLst>
                <a:path extrusionOk="0" h="4416" w="2492">
                  <a:moveTo>
                    <a:pt x="586" y="1"/>
                  </a:moveTo>
                  <a:lnTo>
                    <a:pt x="1" y="4416"/>
                  </a:lnTo>
                  <a:lnTo>
                    <a:pt x="1906" y="4416"/>
                  </a:lnTo>
                  <a:lnTo>
                    <a:pt x="2492"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4"/>
            <p:cNvSpPr/>
            <p:nvPr/>
          </p:nvSpPr>
          <p:spPr>
            <a:xfrm>
              <a:off x="5290811" y="4773298"/>
              <a:ext cx="214001" cy="85074"/>
            </a:xfrm>
            <a:custGeom>
              <a:rect b="b" l="l" r="r" t="t"/>
              <a:pathLst>
                <a:path extrusionOk="0" h="2165" w="5446">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4"/>
            <p:cNvSpPr/>
            <p:nvPr/>
          </p:nvSpPr>
          <p:spPr>
            <a:xfrm>
              <a:off x="5629184" y="4773298"/>
              <a:ext cx="227675" cy="85074"/>
            </a:xfrm>
            <a:custGeom>
              <a:rect b="b" l="l" r="r" t="t"/>
              <a:pathLst>
                <a:path extrusionOk="0" h="2165" w="5794">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4"/>
            <p:cNvSpPr/>
            <p:nvPr/>
          </p:nvSpPr>
          <p:spPr>
            <a:xfrm>
              <a:off x="5653744" y="4608571"/>
              <a:ext cx="77018" cy="89475"/>
            </a:xfrm>
            <a:custGeom>
              <a:rect b="b" l="l" r="r" t="t"/>
              <a:pathLst>
                <a:path extrusionOk="0" h="2277" w="1960">
                  <a:moveTo>
                    <a:pt x="51" y="0"/>
                  </a:moveTo>
                  <a:lnTo>
                    <a:pt x="0" y="2276"/>
                  </a:lnTo>
                  <a:lnTo>
                    <a:pt x="1910" y="2276"/>
                  </a:lnTo>
                  <a:lnTo>
                    <a:pt x="1960"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4"/>
            <p:cNvSpPr/>
            <p:nvPr/>
          </p:nvSpPr>
          <p:spPr>
            <a:xfrm>
              <a:off x="5322718" y="4608571"/>
              <a:ext cx="86763" cy="89475"/>
            </a:xfrm>
            <a:custGeom>
              <a:rect b="b" l="l" r="r" t="t"/>
              <a:pathLst>
                <a:path extrusionOk="0" h="2277" w="2208">
                  <a:moveTo>
                    <a:pt x="302" y="0"/>
                  </a:moveTo>
                  <a:lnTo>
                    <a:pt x="0" y="2276"/>
                  </a:lnTo>
                  <a:lnTo>
                    <a:pt x="1906" y="2276"/>
                  </a:lnTo>
                  <a:lnTo>
                    <a:pt x="2208"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4"/>
            <p:cNvSpPr/>
            <p:nvPr/>
          </p:nvSpPr>
          <p:spPr>
            <a:xfrm>
              <a:off x="5401860" y="2621986"/>
              <a:ext cx="429730" cy="473741"/>
            </a:xfrm>
            <a:custGeom>
              <a:rect b="b" l="l" r="r" t="t"/>
              <a:pathLst>
                <a:path extrusionOk="0" h="12056" w="10936">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4"/>
            <p:cNvSpPr/>
            <p:nvPr/>
          </p:nvSpPr>
          <p:spPr>
            <a:xfrm>
              <a:off x="5744595" y="2726905"/>
              <a:ext cx="303515" cy="331846"/>
            </a:xfrm>
            <a:custGeom>
              <a:rect b="b" l="l" r="r" t="t"/>
              <a:pathLst>
                <a:path extrusionOk="0" h="8445" w="7724">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4"/>
            <p:cNvSpPr/>
            <p:nvPr/>
          </p:nvSpPr>
          <p:spPr>
            <a:xfrm>
              <a:off x="5682076" y="2638490"/>
              <a:ext cx="167161" cy="221034"/>
            </a:xfrm>
            <a:custGeom>
              <a:rect b="b" l="l" r="r" t="t"/>
              <a:pathLst>
                <a:path extrusionOk="0" h="5625" w="4254">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4"/>
            <p:cNvSpPr/>
            <p:nvPr/>
          </p:nvSpPr>
          <p:spPr>
            <a:xfrm>
              <a:off x="5997618" y="2884126"/>
              <a:ext cx="87038" cy="62676"/>
            </a:xfrm>
            <a:custGeom>
              <a:rect b="b" l="l" r="r" t="t"/>
              <a:pathLst>
                <a:path extrusionOk="0" h="1595" w="2215">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34"/>
            <p:cNvGrpSpPr/>
            <p:nvPr/>
          </p:nvGrpSpPr>
          <p:grpSpPr>
            <a:xfrm>
              <a:off x="5932859" y="2488224"/>
              <a:ext cx="384109" cy="413192"/>
              <a:chOff x="5932859" y="2488224"/>
              <a:chExt cx="384109" cy="413192"/>
            </a:xfrm>
          </p:grpSpPr>
          <p:sp>
            <p:nvSpPr>
              <p:cNvPr id="728" name="Google Shape;728;p34"/>
              <p:cNvSpPr/>
              <p:nvPr/>
            </p:nvSpPr>
            <p:spPr>
              <a:xfrm>
                <a:off x="5978835" y="2512234"/>
                <a:ext cx="274515" cy="202880"/>
              </a:xfrm>
              <a:custGeom>
                <a:rect b="b" l="l" r="r" t="t"/>
                <a:pathLst>
                  <a:path extrusionOk="0" h="5163" w="6986">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4"/>
              <p:cNvSpPr/>
              <p:nvPr/>
            </p:nvSpPr>
            <p:spPr>
              <a:xfrm>
                <a:off x="6121163" y="2585716"/>
                <a:ext cx="134743" cy="67745"/>
              </a:xfrm>
              <a:custGeom>
                <a:rect b="b" l="l" r="r" t="t"/>
                <a:pathLst>
                  <a:path extrusionOk="0" h="1724" w="3429">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4"/>
              <p:cNvSpPr/>
              <p:nvPr/>
            </p:nvSpPr>
            <p:spPr>
              <a:xfrm>
                <a:off x="6121163" y="2618607"/>
                <a:ext cx="151364" cy="187319"/>
              </a:xfrm>
              <a:custGeom>
                <a:rect b="b" l="l" r="r" t="t"/>
                <a:pathLst>
                  <a:path extrusionOk="0" h="4767" w="3852">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4"/>
              <p:cNvSpPr/>
              <p:nvPr/>
            </p:nvSpPr>
            <p:spPr>
              <a:xfrm>
                <a:off x="6121163" y="2585716"/>
                <a:ext cx="79022" cy="36977"/>
              </a:xfrm>
              <a:custGeom>
                <a:rect b="b" l="l" r="r" t="t"/>
                <a:pathLst>
                  <a:path extrusionOk="0" h="941" w="2011">
                    <a:moveTo>
                      <a:pt x="1" y="1"/>
                    </a:moveTo>
                    <a:lnTo>
                      <a:pt x="1" y="940"/>
                    </a:lnTo>
                    <a:lnTo>
                      <a:pt x="2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4"/>
              <p:cNvSpPr/>
              <p:nvPr/>
            </p:nvSpPr>
            <p:spPr>
              <a:xfrm>
                <a:off x="6121163" y="2590667"/>
                <a:ext cx="151207" cy="135253"/>
              </a:xfrm>
              <a:custGeom>
                <a:rect b="b" l="l" r="r" t="t"/>
                <a:pathLst>
                  <a:path extrusionOk="0" h="3442" w="3848">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4"/>
              <p:cNvSpPr/>
              <p:nvPr/>
            </p:nvSpPr>
            <p:spPr>
              <a:xfrm>
                <a:off x="6027758" y="2725883"/>
                <a:ext cx="93444" cy="79887"/>
              </a:xfrm>
              <a:custGeom>
                <a:rect b="b" l="l" r="r" t="t"/>
                <a:pathLst>
                  <a:path extrusionOk="0" h="2033" w="2378">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4"/>
              <p:cNvSpPr/>
              <p:nvPr/>
            </p:nvSpPr>
            <p:spPr>
              <a:xfrm>
                <a:off x="5976438" y="2533532"/>
                <a:ext cx="264220" cy="154626"/>
              </a:xfrm>
              <a:custGeom>
                <a:rect b="b" l="l" r="r" t="t"/>
                <a:pathLst>
                  <a:path extrusionOk="0" h="3935" w="6724">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5988698" y="2653422"/>
                <a:ext cx="132503" cy="115960"/>
              </a:xfrm>
              <a:custGeom>
                <a:rect b="b" l="l" r="r" t="t"/>
                <a:pathLst>
                  <a:path extrusionOk="0" h="2951" w="3372">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5932859" y="2488224"/>
                <a:ext cx="384109" cy="340295"/>
              </a:xfrm>
              <a:custGeom>
                <a:rect b="b" l="l" r="r" t="t"/>
                <a:pathLst>
                  <a:path extrusionOk="0" h="8660" w="9775">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6008032" y="2844399"/>
                <a:ext cx="85231" cy="57017"/>
              </a:xfrm>
              <a:custGeom>
                <a:rect b="b" l="l" r="r" t="t"/>
                <a:pathLst>
                  <a:path extrusionOk="0" h="1451" w="2169">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34"/>
            <p:cNvSpPr/>
            <p:nvPr/>
          </p:nvSpPr>
          <p:spPr>
            <a:xfrm>
              <a:off x="5515934" y="2262864"/>
              <a:ext cx="241782" cy="287011"/>
            </a:xfrm>
            <a:custGeom>
              <a:rect b="b" l="l" r="r" t="t"/>
              <a:pathLst>
                <a:path extrusionOk="0" h="7304" w="6153">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4"/>
            <p:cNvSpPr/>
            <p:nvPr/>
          </p:nvSpPr>
          <p:spPr>
            <a:xfrm>
              <a:off x="5262046" y="2236615"/>
              <a:ext cx="531583" cy="693989"/>
            </a:xfrm>
            <a:custGeom>
              <a:rect b="b" l="l" r="r" t="t"/>
              <a:pathLst>
                <a:path extrusionOk="0" h="17661" w="13528">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5622425" y="2234728"/>
              <a:ext cx="139969" cy="168772"/>
            </a:xfrm>
            <a:custGeom>
              <a:rect b="b" l="l" r="r" t="t"/>
              <a:pathLst>
                <a:path extrusionOk="0" h="4295" w="3562">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5652761" y="2389278"/>
              <a:ext cx="53756" cy="71281"/>
            </a:xfrm>
            <a:custGeom>
              <a:rect b="b" l="l" r="r" t="t"/>
              <a:pathLst>
                <a:path extrusionOk="0" h="1814" w="1368">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5313405" y="3095694"/>
              <a:ext cx="369137" cy="1584964"/>
            </a:xfrm>
            <a:custGeom>
              <a:rect b="b" l="l" r="r" t="t"/>
              <a:pathLst>
                <a:path extrusionOk="0" h="40335" w="9394">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5296587" y="4630420"/>
              <a:ext cx="147042" cy="51948"/>
            </a:xfrm>
            <a:custGeom>
              <a:rect b="b" l="l" r="r" t="t"/>
              <a:pathLst>
                <a:path extrusionOk="0" h="1322" w="3742">
                  <a:moveTo>
                    <a:pt x="3741" y="1"/>
                  </a:moveTo>
                  <a:lnTo>
                    <a:pt x="62" y="94"/>
                  </a:lnTo>
                  <a:lnTo>
                    <a:pt x="1" y="1321"/>
                  </a:lnTo>
                  <a:lnTo>
                    <a:pt x="3454" y="1321"/>
                  </a:lnTo>
                  <a:lnTo>
                    <a:pt x="374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5519157" y="3329738"/>
              <a:ext cx="124329" cy="472955"/>
            </a:xfrm>
            <a:custGeom>
              <a:rect b="b" l="l" r="r" t="t"/>
              <a:pathLst>
                <a:path extrusionOk="0" h="12036" w="3164">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5540180" y="3095694"/>
              <a:ext cx="271293" cy="1584964"/>
            </a:xfrm>
            <a:custGeom>
              <a:rect b="b" l="l" r="r" t="t"/>
              <a:pathLst>
                <a:path extrusionOk="0" h="40335" w="6904">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5624115" y="4630420"/>
              <a:ext cx="146885" cy="51948"/>
            </a:xfrm>
            <a:custGeom>
              <a:rect b="b" l="l" r="r" t="t"/>
              <a:pathLst>
                <a:path extrusionOk="0" h="1322" w="3738">
                  <a:moveTo>
                    <a:pt x="3737" y="1"/>
                  </a:moveTo>
                  <a:lnTo>
                    <a:pt x="0" y="94"/>
                  </a:lnTo>
                  <a:lnTo>
                    <a:pt x="61" y="1321"/>
                  </a:lnTo>
                  <a:lnTo>
                    <a:pt x="3449" y="1321"/>
                  </a:lnTo>
                  <a:lnTo>
                    <a:pt x="3737"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5439505" y="3075574"/>
              <a:ext cx="333025" cy="33872"/>
            </a:xfrm>
            <a:custGeom>
              <a:rect b="b" l="l" r="r" t="t"/>
              <a:pathLst>
                <a:path extrusionOk="0" h="862" w="8475">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5484459" y="3073177"/>
              <a:ext cx="18115" cy="39216"/>
            </a:xfrm>
            <a:custGeom>
              <a:rect b="b" l="l" r="r" t="t"/>
              <a:pathLst>
                <a:path extrusionOk="0" h="998" w="461">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5684512" y="3073177"/>
              <a:ext cx="18076" cy="39216"/>
            </a:xfrm>
            <a:custGeom>
              <a:rect b="b" l="l" r="r" t="t"/>
              <a:pathLst>
                <a:path extrusionOk="0" h="998" w="46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53" name="Shape 753"/>
        <p:cNvGrpSpPr/>
        <p:nvPr/>
      </p:nvGrpSpPr>
      <p:grpSpPr>
        <a:xfrm>
          <a:off x="0" y="0"/>
          <a:ext cx="0" cy="0"/>
          <a:chOff x="0" y="0"/>
          <a:chExt cx="0" cy="0"/>
        </a:xfrm>
      </p:grpSpPr>
      <p:sp>
        <p:nvSpPr>
          <p:cNvPr id="754" name="Google Shape;754;p35"/>
          <p:cNvSpPr txBox="1"/>
          <p:nvPr>
            <p:ph idx="8"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Learning objectives</a:t>
            </a:r>
            <a:endParaRPr/>
          </a:p>
        </p:txBody>
      </p:sp>
      <p:grpSp>
        <p:nvGrpSpPr>
          <p:cNvPr id="755" name="Google Shape;755;p35"/>
          <p:cNvGrpSpPr/>
          <p:nvPr/>
        </p:nvGrpSpPr>
        <p:grpSpPr>
          <a:xfrm>
            <a:off x="5027795" y="3269630"/>
            <a:ext cx="1989550" cy="713693"/>
            <a:chOff x="1575694" y="930575"/>
            <a:chExt cx="1989550" cy="713693"/>
          </a:xfrm>
        </p:grpSpPr>
        <p:sp>
          <p:nvSpPr>
            <p:cNvPr id="756" name="Google Shape;756;p35"/>
            <p:cNvSpPr/>
            <p:nvPr/>
          </p:nvSpPr>
          <p:spPr>
            <a:xfrm>
              <a:off x="1616143" y="976768"/>
              <a:ext cx="1949100" cy="66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a:off x="1575694" y="930575"/>
              <a:ext cx="1949100" cy="6675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5"/>
          <p:cNvGrpSpPr/>
          <p:nvPr/>
        </p:nvGrpSpPr>
        <p:grpSpPr>
          <a:xfrm>
            <a:off x="1257306" y="3269630"/>
            <a:ext cx="1989550" cy="713693"/>
            <a:chOff x="1575694" y="930575"/>
            <a:chExt cx="1989550" cy="713693"/>
          </a:xfrm>
        </p:grpSpPr>
        <p:sp>
          <p:nvSpPr>
            <p:cNvPr id="759" name="Google Shape;759;p35"/>
            <p:cNvSpPr/>
            <p:nvPr/>
          </p:nvSpPr>
          <p:spPr>
            <a:xfrm>
              <a:off x="1616143" y="976768"/>
              <a:ext cx="1949100" cy="66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1575694" y="930575"/>
              <a:ext cx="1949100" cy="6675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35"/>
          <p:cNvGrpSpPr/>
          <p:nvPr/>
        </p:nvGrpSpPr>
        <p:grpSpPr>
          <a:xfrm>
            <a:off x="5027795" y="1564105"/>
            <a:ext cx="1989550" cy="713693"/>
            <a:chOff x="1575694" y="930575"/>
            <a:chExt cx="1989550" cy="713693"/>
          </a:xfrm>
        </p:grpSpPr>
        <p:sp>
          <p:nvSpPr>
            <p:cNvPr id="762" name="Google Shape;762;p35"/>
            <p:cNvSpPr/>
            <p:nvPr/>
          </p:nvSpPr>
          <p:spPr>
            <a:xfrm>
              <a:off x="1616143" y="976768"/>
              <a:ext cx="1949100" cy="66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1575694" y="930575"/>
              <a:ext cx="1949100" cy="6675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35"/>
          <p:cNvGrpSpPr/>
          <p:nvPr/>
        </p:nvGrpSpPr>
        <p:grpSpPr>
          <a:xfrm>
            <a:off x="1257306" y="1564105"/>
            <a:ext cx="1989550" cy="713693"/>
            <a:chOff x="1575694" y="930575"/>
            <a:chExt cx="1989550" cy="713693"/>
          </a:xfrm>
        </p:grpSpPr>
        <p:sp>
          <p:nvSpPr>
            <p:cNvPr id="765" name="Google Shape;765;p35"/>
            <p:cNvSpPr/>
            <p:nvPr/>
          </p:nvSpPr>
          <p:spPr>
            <a:xfrm>
              <a:off x="1616143" y="976768"/>
              <a:ext cx="1949100" cy="66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a:off x="1575694" y="930575"/>
              <a:ext cx="1949100" cy="6675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 name="Google Shape;767;p35"/>
          <p:cNvSpPr txBox="1"/>
          <p:nvPr>
            <p:ph idx="1" type="subTitle"/>
          </p:nvPr>
        </p:nvSpPr>
        <p:spPr>
          <a:xfrm>
            <a:off x="1158688" y="2239450"/>
            <a:ext cx="30672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Students will be able to understand and explain Algorithmic Bias. They will be able to identify its different types.</a:t>
            </a:r>
            <a:endParaRPr>
              <a:latin typeface="Anaheim"/>
              <a:ea typeface="Anaheim"/>
              <a:cs typeface="Anaheim"/>
              <a:sym typeface="Anaheim"/>
            </a:endParaRPr>
          </a:p>
        </p:txBody>
      </p:sp>
      <p:sp>
        <p:nvSpPr>
          <p:cNvPr id="768" name="Google Shape;768;p35"/>
          <p:cNvSpPr txBox="1"/>
          <p:nvPr>
            <p:ph idx="2" type="ctrTitle"/>
          </p:nvPr>
        </p:nvSpPr>
        <p:spPr>
          <a:xfrm>
            <a:off x="1333534" y="3441775"/>
            <a:ext cx="19134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03</a:t>
            </a:r>
            <a:endParaRPr sz="1400"/>
          </a:p>
          <a:p>
            <a:pPr indent="0" lvl="0" marL="0" rtl="0" algn="l">
              <a:spcBef>
                <a:spcPts val="0"/>
              </a:spcBef>
              <a:spcAft>
                <a:spcPts val="0"/>
              </a:spcAft>
              <a:buNone/>
            </a:pPr>
            <a:r>
              <a:rPr lang="en" sz="1400"/>
              <a:t>Analyze interactions b/w ab &amp; ir</a:t>
            </a:r>
            <a:endParaRPr sz="1400"/>
          </a:p>
        </p:txBody>
      </p:sp>
      <p:sp>
        <p:nvSpPr>
          <p:cNvPr id="769" name="Google Shape;769;p35"/>
          <p:cNvSpPr txBox="1"/>
          <p:nvPr>
            <p:ph type="ctrTitle"/>
          </p:nvPr>
        </p:nvSpPr>
        <p:spPr>
          <a:xfrm>
            <a:off x="1333534" y="1739350"/>
            <a:ext cx="19134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01</a:t>
            </a:r>
            <a:endParaRPr sz="1400"/>
          </a:p>
          <a:p>
            <a:pPr indent="0" lvl="0" marL="0" rtl="0" algn="l">
              <a:spcBef>
                <a:spcPts val="0"/>
              </a:spcBef>
              <a:spcAft>
                <a:spcPts val="0"/>
              </a:spcAft>
              <a:buNone/>
            </a:pPr>
            <a:r>
              <a:rPr lang="en" sz="1400"/>
              <a:t>Understand algorithmic bias (ab)</a:t>
            </a:r>
            <a:endParaRPr sz="1400"/>
          </a:p>
        </p:txBody>
      </p:sp>
      <p:sp>
        <p:nvSpPr>
          <p:cNvPr id="770" name="Google Shape;770;p35"/>
          <p:cNvSpPr txBox="1"/>
          <p:nvPr>
            <p:ph idx="4" type="ctrTitle"/>
          </p:nvPr>
        </p:nvSpPr>
        <p:spPr>
          <a:xfrm>
            <a:off x="5092955" y="3441775"/>
            <a:ext cx="19134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04</a:t>
            </a:r>
            <a:endParaRPr sz="1400"/>
          </a:p>
          <a:p>
            <a:pPr indent="0" lvl="0" marL="0" rtl="0" algn="l">
              <a:spcBef>
                <a:spcPts val="0"/>
              </a:spcBef>
              <a:spcAft>
                <a:spcPts val="0"/>
              </a:spcAft>
              <a:buClr>
                <a:schemeClr val="dk1"/>
              </a:buClr>
              <a:buSzPts val="1100"/>
              <a:buFont typeface="Arial"/>
              <a:buNone/>
            </a:pPr>
            <a:r>
              <a:rPr lang="en" sz="1400"/>
              <a:t>Reduce ab in systems</a:t>
            </a:r>
            <a:endParaRPr sz="1400"/>
          </a:p>
          <a:p>
            <a:pPr indent="0" lvl="0" marL="0" rtl="0" algn="l">
              <a:spcBef>
                <a:spcPts val="0"/>
              </a:spcBef>
              <a:spcAft>
                <a:spcPts val="0"/>
              </a:spcAft>
              <a:buClr>
                <a:schemeClr val="dk1"/>
              </a:buClr>
              <a:buSzPts val="1100"/>
              <a:buFont typeface="Arial"/>
              <a:buNone/>
            </a:pPr>
            <a:r>
              <a:t/>
            </a:r>
            <a:endParaRPr sz="1400"/>
          </a:p>
        </p:txBody>
      </p:sp>
      <p:sp>
        <p:nvSpPr>
          <p:cNvPr id="771" name="Google Shape;771;p35"/>
          <p:cNvSpPr txBox="1"/>
          <p:nvPr>
            <p:ph idx="3" type="subTitle"/>
          </p:nvPr>
        </p:nvSpPr>
        <p:spPr>
          <a:xfrm>
            <a:off x="1158688" y="3937800"/>
            <a:ext cx="30672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Students will analyze the interaction between types of </a:t>
            </a:r>
            <a:r>
              <a:rPr lang="en">
                <a:latin typeface="Anaheim"/>
                <a:ea typeface="Anaheim"/>
                <a:cs typeface="Anaheim"/>
                <a:sym typeface="Anaheim"/>
              </a:rPr>
              <a:t>Algorithmic</a:t>
            </a:r>
            <a:r>
              <a:rPr lang="en">
                <a:latin typeface="Anaheim"/>
                <a:ea typeface="Anaheim"/>
                <a:cs typeface="Anaheim"/>
                <a:sym typeface="Anaheim"/>
              </a:rPr>
              <a:t> Bias in an Information Retrieval system, chiefly understanding how bias can be created from a seemingly “neutral” algorithm.</a:t>
            </a:r>
            <a:endParaRPr>
              <a:latin typeface="Anaheim"/>
              <a:ea typeface="Anaheim"/>
              <a:cs typeface="Anaheim"/>
              <a:sym typeface="Anaheim"/>
            </a:endParaRPr>
          </a:p>
        </p:txBody>
      </p:sp>
      <p:sp>
        <p:nvSpPr>
          <p:cNvPr id="772" name="Google Shape;772;p35"/>
          <p:cNvSpPr txBox="1"/>
          <p:nvPr>
            <p:ph idx="5" type="subTitle"/>
          </p:nvPr>
        </p:nvSpPr>
        <p:spPr>
          <a:xfrm>
            <a:off x="4918112" y="3937701"/>
            <a:ext cx="30672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Students will be able to evaluate ways to reduce Algorithmic Bias in Information Retrieval systems.</a:t>
            </a:r>
            <a:endParaRPr>
              <a:latin typeface="Anaheim"/>
              <a:ea typeface="Anaheim"/>
              <a:cs typeface="Anaheim"/>
              <a:sym typeface="Anaheim"/>
            </a:endParaRPr>
          </a:p>
        </p:txBody>
      </p:sp>
      <p:sp>
        <p:nvSpPr>
          <p:cNvPr id="773" name="Google Shape;773;p35"/>
          <p:cNvSpPr txBox="1"/>
          <p:nvPr>
            <p:ph idx="6" type="ctrTitle"/>
          </p:nvPr>
        </p:nvSpPr>
        <p:spPr>
          <a:xfrm>
            <a:off x="5092954" y="1739350"/>
            <a:ext cx="19896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02</a:t>
            </a:r>
            <a:endParaRPr sz="1400"/>
          </a:p>
          <a:p>
            <a:pPr indent="0" lvl="0" marL="0" rtl="0" algn="l">
              <a:spcBef>
                <a:spcPts val="0"/>
              </a:spcBef>
              <a:spcAft>
                <a:spcPts val="0"/>
              </a:spcAft>
              <a:buNone/>
            </a:pPr>
            <a:r>
              <a:rPr lang="en" sz="1400"/>
              <a:t>Understand information retrieval (ir)</a:t>
            </a:r>
            <a:endParaRPr sz="1400"/>
          </a:p>
        </p:txBody>
      </p:sp>
      <p:sp>
        <p:nvSpPr>
          <p:cNvPr id="774" name="Google Shape;774;p35"/>
          <p:cNvSpPr txBox="1"/>
          <p:nvPr>
            <p:ph idx="7" type="subTitle"/>
          </p:nvPr>
        </p:nvSpPr>
        <p:spPr>
          <a:xfrm>
            <a:off x="4918112" y="2239450"/>
            <a:ext cx="30672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Students will be able to understand and explains the basics of an Information Retrieval system.</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78" name="Shape 778"/>
        <p:cNvGrpSpPr/>
        <p:nvPr/>
      </p:nvGrpSpPr>
      <p:grpSpPr>
        <a:xfrm>
          <a:off x="0" y="0"/>
          <a:ext cx="0" cy="0"/>
          <a:chOff x="0" y="0"/>
          <a:chExt cx="0" cy="0"/>
        </a:xfrm>
      </p:grpSpPr>
      <p:grpSp>
        <p:nvGrpSpPr>
          <p:cNvPr id="779" name="Google Shape;779;p36"/>
          <p:cNvGrpSpPr/>
          <p:nvPr/>
        </p:nvGrpSpPr>
        <p:grpSpPr>
          <a:xfrm>
            <a:off x="4534350" y="4313399"/>
            <a:ext cx="4600713" cy="150450"/>
            <a:chOff x="0" y="4397412"/>
            <a:chExt cx="4600713" cy="150450"/>
          </a:xfrm>
        </p:grpSpPr>
        <p:sp>
          <p:nvSpPr>
            <p:cNvPr id="780" name="Google Shape;780;p36"/>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36"/>
          <p:cNvGrpSpPr/>
          <p:nvPr/>
        </p:nvGrpSpPr>
        <p:grpSpPr>
          <a:xfrm>
            <a:off x="5215723" y="1329593"/>
            <a:ext cx="3081703" cy="2757573"/>
            <a:chOff x="5215723" y="1479118"/>
            <a:chExt cx="3081703" cy="2757573"/>
          </a:xfrm>
        </p:grpSpPr>
        <p:grpSp>
          <p:nvGrpSpPr>
            <p:cNvPr id="786" name="Google Shape;786;p36"/>
            <p:cNvGrpSpPr/>
            <p:nvPr/>
          </p:nvGrpSpPr>
          <p:grpSpPr>
            <a:xfrm>
              <a:off x="5215723" y="1707350"/>
              <a:ext cx="3081703" cy="2529341"/>
              <a:chOff x="5150194" y="1591500"/>
              <a:chExt cx="3081703" cy="2529341"/>
            </a:xfrm>
          </p:grpSpPr>
          <p:sp>
            <p:nvSpPr>
              <p:cNvPr id="787" name="Google Shape;787;p36"/>
              <p:cNvSpPr/>
              <p:nvPr/>
            </p:nvSpPr>
            <p:spPr>
              <a:xfrm>
                <a:off x="5150194" y="1591500"/>
                <a:ext cx="1147444" cy="2529341"/>
              </a:xfrm>
              <a:custGeom>
                <a:rect b="b" l="l" r="r" t="t"/>
                <a:pathLst>
                  <a:path extrusionOk="0" h="64368" w="4654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6402990" y="1591500"/>
                <a:ext cx="1828907" cy="2529341"/>
              </a:xfrm>
              <a:custGeom>
                <a:rect b="b" l="l" r="r" t="t"/>
                <a:pathLst>
                  <a:path extrusionOk="0" h="64368" w="46543">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36"/>
            <p:cNvGrpSpPr/>
            <p:nvPr/>
          </p:nvGrpSpPr>
          <p:grpSpPr>
            <a:xfrm>
              <a:off x="5723516" y="1479118"/>
              <a:ext cx="2288423" cy="1787926"/>
              <a:chOff x="5723516" y="1479118"/>
              <a:chExt cx="2288423" cy="1787926"/>
            </a:xfrm>
          </p:grpSpPr>
          <p:sp>
            <p:nvSpPr>
              <p:cNvPr id="790" name="Google Shape;790;p36"/>
              <p:cNvSpPr/>
              <p:nvPr/>
            </p:nvSpPr>
            <p:spPr>
              <a:xfrm>
                <a:off x="5723516" y="1479118"/>
                <a:ext cx="2288423" cy="291294"/>
              </a:xfrm>
              <a:custGeom>
                <a:rect b="b" l="l" r="r" t="t"/>
                <a:pathLst>
                  <a:path extrusionOk="0" h="7413" w="58237">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a:off x="6229445" y="1572681"/>
                <a:ext cx="104407" cy="104368"/>
              </a:xfrm>
              <a:custGeom>
                <a:rect b="b" l="l" r="r" t="t"/>
                <a:pathLst>
                  <a:path extrusionOk="0" h="2656" w="2657">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6044560" y="1572681"/>
                <a:ext cx="104407" cy="104368"/>
              </a:xfrm>
              <a:custGeom>
                <a:rect b="b" l="l" r="r" t="t"/>
                <a:pathLst>
                  <a:path extrusionOk="0" h="2656" w="2657">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5859635" y="1572681"/>
                <a:ext cx="104407" cy="104368"/>
              </a:xfrm>
              <a:custGeom>
                <a:rect b="b" l="l" r="r" t="t"/>
                <a:pathLst>
                  <a:path extrusionOk="0" h="2656" w="2657">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5723516" y="1770377"/>
                <a:ext cx="2288423" cy="1496668"/>
              </a:xfrm>
              <a:custGeom>
                <a:rect b="b" l="l" r="r" t="t"/>
                <a:pathLst>
                  <a:path extrusionOk="0" h="38088" w="58237">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 name="Google Shape;795;p36"/>
          <p:cNvGrpSpPr/>
          <p:nvPr/>
        </p:nvGrpSpPr>
        <p:grpSpPr>
          <a:xfrm>
            <a:off x="4394088" y="3149994"/>
            <a:ext cx="1221060" cy="1220197"/>
            <a:chOff x="4394088" y="3299519"/>
            <a:chExt cx="1221060" cy="1220197"/>
          </a:xfrm>
        </p:grpSpPr>
        <p:sp>
          <p:nvSpPr>
            <p:cNvPr id="796" name="Google Shape;796;p36"/>
            <p:cNvSpPr/>
            <p:nvPr/>
          </p:nvSpPr>
          <p:spPr>
            <a:xfrm>
              <a:off x="5004504" y="3380350"/>
              <a:ext cx="610644" cy="1139359"/>
            </a:xfrm>
            <a:custGeom>
              <a:rect b="b" l="l" r="r" t="t"/>
              <a:pathLst>
                <a:path extrusionOk="0" h="28995" w="1554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4394088" y="3909150"/>
              <a:ext cx="610448" cy="610566"/>
            </a:xfrm>
            <a:custGeom>
              <a:rect b="b" l="l" r="r" t="t"/>
              <a:pathLst>
                <a:path extrusionOk="0" h="15538" w="15535">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4394088" y="3299519"/>
              <a:ext cx="915691" cy="609662"/>
            </a:xfrm>
            <a:custGeom>
              <a:rect b="b" l="l" r="r" t="t"/>
              <a:pathLst>
                <a:path extrusionOk="0" h="15515" w="23303">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36"/>
          <p:cNvSpPr/>
          <p:nvPr/>
        </p:nvSpPr>
        <p:spPr>
          <a:xfrm>
            <a:off x="4670099" y="3237152"/>
            <a:ext cx="2593" cy="5973"/>
          </a:xfrm>
          <a:custGeom>
            <a:rect b="b" l="l" r="r" t="t"/>
            <a:pathLst>
              <a:path extrusionOk="0" h="152" w="66">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8052890" y="3127164"/>
            <a:ext cx="2554" cy="4951"/>
          </a:xfrm>
          <a:custGeom>
            <a:rect b="b" l="l" r="r" t="t"/>
            <a:pathLst>
              <a:path extrusionOk="0" h="126" w="65">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4670099" y="2168078"/>
            <a:ext cx="2593" cy="4833"/>
          </a:xfrm>
          <a:custGeom>
            <a:rect b="b" l="l" r="r" t="t"/>
            <a:pathLst>
              <a:path extrusionOk="0" h="123" w="66">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8052890" y="2518830"/>
            <a:ext cx="2554" cy="5973"/>
          </a:xfrm>
          <a:custGeom>
            <a:rect b="b" l="l" r="r" t="t"/>
            <a:pathLst>
              <a:path extrusionOk="0" h="152" w="65">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 name="Google Shape;803;p36"/>
          <p:cNvGrpSpPr/>
          <p:nvPr/>
        </p:nvGrpSpPr>
        <p:grpSpPr>
          <a:xfrm>
            <a:off x="4710406" y="1665960"/>
            <a:ext cx="3380414" cy="2313100"/>
            <a:chOff x="4710406" y="1815485"/>
            <a:chExt cx="3380414" cy="2313100"/>
          </a:xfrm>
        </p:grpSpPr>
        <p:sp>
          <p:nvSpPr>
            <p:cNvPr id="804" name="Google Shape;804;p36"/>
            <p:cNvSpPr/>
            <p:nvPr/>
          </p:nvSpPr>
          <p:spPr>
            <a:xfrm>
              <a:off x="4710406" y="1815485"/>
              <a:ext cx="3380234" cy="2313100"/>
            </a:xfrm>
            <a:custGeom>
              <a:rect b="b" l="l" r="r" t="t"/>
              <a:pathLst>
                <a:path extrusionOk="0" h="58865" w="86022">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4710425" y="2037750"/>
              <a:ext cx="3380234" cy="1927813"/>
            </a:xfrm>
            <a:custGeom>
              <a:rect b="b" l="l" r="r" t="t"/>
              <a:pathLst>
                <a:path extrusionOk="0" h="49060" w="86022">
                  <a:moveTo>
                    <a:pt x="0" y="1"/>
                  </a:moveTo>
                  <a:lnTo>
                    <a:pt x="0" y="49059"/>
                  </a:lnTo>
                  <a:lnTo>
                    <a:pt x="86021" y="49059"/>
                  </a:lnTo>
                  <a:lnTo>
                    <a:pt x="86021" y="1"/>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 name="Google Shape;806;p36"/>
            <p:cNvGrpSpPr/>
            <p:nvPr/>
          </p:nvGrpSpPr>
          <p:grpSpPr>
            <a:xfrm>
              <a:off x="4710585" y="2281922"/>
              <a:ext cx="3380235" cy="1683652"/>
              <a:chOff x="4710585" y="2281922"/>
              <a:chExt cx="3380235" cy="1683652"/>
            </a:xfrm>
          </p:grpSpPr>
          <p:sp>
            <p:nvSpPr>
              <p:cNvPr id="807" name="Google Shape;807;p36"/>
              <p:cNvSpPr/>
              <p:nvPr/>
            </p:nvSpPr>
            <p:spPr>
              <a:xfrm>
                <a:off x="4710585" y="3230006"/>
                <a:ext cx="3380234" cy="447295"/>
              </a:xfrm>
              <a:custGeom>
                <a:rect b="b" l="l" r="r" t="t"/>
                <a:pathLst>
                  <a:path extrusionOk="0" h="11383" w="86022">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36"/>
              <p:cNvGrpSpPr/>
              <p:nvPr/>
            </p:nvGrpSpPr>
            <p:grpSpPr>
              <a:xfrm>
                <a:off x="4710585" y="2281922"/>
                <a:ext cx="3380235" cy="634850"/>
                <a:chOff x="4672653" y="2281922"/>
                <a:chExt cx="3380235" cy="634850"/>
              </a:xfrm>
            </p:grpSpPr>
            <p:sp>
              <p:nvSpPr>
                <p:cNvPr id="809" name="Google Shape;809;p36"/>
                <p:cNvSpPr/>
                <p:nvPr/>
              </p:nvSpPr>
              <p:spPr>
                <a:xfrm>
                  <a:off x="4672653" y="2293200"/>
                  <a:ext cx="60514" cy="29235"/>
                </a:xfrm>
                <a:custGeom>
                  <a:rect b="b" l="l" r="r" t="t"/>
                  <a:pathLst>
                    <a:path extrusionOk="0" h="744" w="154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4737530" y="2281922"/>
                  <a:ext cx="3315358" cy="634850"/>
                </a:xfrm>
                <a:custGeom>
                  <a:rect b="b" l="l" r="r" t="t"/>
                  <a:pathLst>
                    <a:path extrusionOk="0" h="16156" w="84371">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 name="Google Shape;811;p36"/>
              <p:cNvSpPr/>
              <p:nvPr/>
            </p:nvSpPr>
            <p:spPr>
              <a:xfrm>
                <a:off x="4921590" y="3223954"/>
                <a:ext cx="166021" cy="741615"/>
              </a:xfrm>
              <a:custGeom>
                <a:rect b="b" l="l" r="r" t="t"/>
                <a:pathLst>
                  <a:path extrusionOk="0" h="18873" w="4225">
                    <a:moveTo>
                      <a:pt x="0" y="0"/>
                    </a:moveTo>
                    <a:lnTo>
                      <a:pt x="0" y="18872"/>
                    </a:lnTo>
                    <a:lnTo>
                      <a:pt x="4225" y="18872"/>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5168405" y="3072588"/>
                <a:ext cx="166179" cy="892979"/>
              </a:xfrm>
              <a:custGeom>
                <a:rect b="b" l="l" r="r" t="t"/>
                <a:pathLst>
                  <a:path extrusionOk="0" h="22725" w="4229">
                    <a:moveTo>
                      <a:pt x="1" y="1"/>
                    </a:moveTo>
                    <a:lnTo>
                      <a:pt x="1" y="22724"/>
                    </a:lnTo>
                    <a:lnTo>
                      <a:pt x="4229" y="22724"/>
                    </a:lnTo>
                    <a:lnTo>
                      <a:pt x="4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5415377" y="2923933"/>
                <a:ext cx="166179" cy="1041632"/>
              </a:xfrm>
              <a:custGeom>
                <a:rect b="b" l="l" r="r" t="t"/>
                <a:pathLst>
                  <a:path extrusionOk="0" h="26508" w="4229">
                    <a:moveTo>
                      <a:pt x="1" y="0"/>
                    </a:moveTo>
                    <a:lnTo>
                      <a:pt x="1" y="26507"/>
                    </a:lnTo>
                    <a:lnTo>
                      <a:pt x="4229" y="26507"/>
                    </a:lnTo>
                    <a:lnTo>
                      <a:pt x="4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5662310" y="2741719"/>
                <a:ext cx="166100" cy="1223843"/>
              </a:xfrm>
              <a:custGeom>
                <a:rect b="b" l="l" r="r" t="t"/>
                <a:pathLst>
                  <a:path extrusionOk="0" h="31145" w="4227">
                    <a:moveTo>
                      <a:pt x="1" y="0"/>
                    </a:moveTo>
                    <a:lnTo>
                      <a:pt x="1" y="31144"/>
                    </a:lnTo>
                    <a:lnTo>
                      <a:pt x="4226" y="31144"/>
                    </a:lnTo>
                    <a:lnTo>
                      <a:pt x="4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5909282" y="3001659"/>
                <a:ext cx="166061" cy="963906"/>
              </a:xfrm>
              <a:custGeom>
                <a:rect b="b" l="l" r="r" t="t"/>
                <a:pathLst>
                  <a:path extrusionOk="0" h="24530" w="4226">
                    <a:moveTo>
                      <a:pt x="1" y="0"/>
                    </a:moveTo>
                    <a:lnTo>
                      <a:pt x="1" y="24529"/>
                    </a:lnTo>
                    <a:lnTo>
                      <a:pt x="4225" y="24529"/>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6156254" y="2640416"/>
                <a:ext cx="166061" cy="1325145"/>
              </a:xfrm>
              <a:custGeom>
                <a:rect b="b" l="l" r="r" t="t"/>
                <a:pathLst>
                  <a:path extrusionOk="0" h="33723" w="4226">
                    <a:moveTo>
                      <a:pt x="1" y="1"/>
                    </a:moveTo>
                    <a:lnTo>
                      <a:pt x="1" y="33722"/>
                    </a:lnTo>
                    <a:lnTo>
                      <a:pt x="4225" y="33722"/>
                    </a:lnTo>
                    <a:lnTo>
                      <a:pt x="42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6403226" y="3091489"/>
                <a:ext cx="166061" cy="874078"/>
              </a:xfrm>
              <a:custGeom>
                <a:rect b="b" l="l" r="r" t="t"/>
                <a:pathLst>
                  <a:path extrusionOk="0" h="22244" w="4226">
                    <a:moveTo>
                      <a:pt x="1" y="0"/>
                    </a:moveTo>
                    <a:lnTo>
                      <a:pt x="1" y="22243"/>
                    </a:lnTo>
                    <a:lnTo>
                      <a:pt x="4225" y="22243"/>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6650080" y="2798266"/>
                <a:ext cx="166179" cy="1167297"/>
              </a:xfrm>
              <a:custGeom>
                <a:rect b="b" l="l" r="r" t="t"/>
                <a:pathLst>
                  <a:path extrusionOk="0" h="29706" w="4229">
                    <a:moveTo>
                      <a:pt x="0" y="1"/>
                    </a:moveTo>
                    <a:lnTo>
                      <a:pt x="0" y="29705"/>
                    </a:lnTo>
                    <a:lnTo>
                      <a:pt x="4228" y="29705"/>
                    </a:ln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6897013" y="3673574"/>
                <a:ext cx="166218" cy="292001"/>
              </a:xfrm>
              <a:custGeom>
                <a:rect b="b" l="l" r="r" t="t"/>
                <a:pathLst>
                  <a:path extrusionOk="0" h="7431" w="4230">
                    <a:moveTo>
                      <a:pt x="1" y="1"/>
                    </a:moveTo>
                    <a:lnTo>
                      <a:pt x="1" y="7430"/>
                    </a:lnTo>
                    <a:lnTo>
                      <a:pt x="4229" y="7430"/>
                    </a:lnTo>
                    <a:lnTo>
                      <a:pt x="4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7143985" y="2724901"/>
                <a:ext cx="166061" cy="1240661"/>
              </a:xfrm>
              <a:custGeom>
                <a:rect b="b" l="l" r="r" t="t"/>
                <a:pathLst>
                  <a:path extrusionOk="0" h="31573" w="4226">
                    <a:moveTo>
                      <a:pt x="1" y="1"/>
                    </a:moveTo>
                    <a:lnTo>
                      <a:pt x="1" y="31572"/>
                    </a:lnTo>
                    <a:lnTo>
                      <a:pt x="4225" y="31572"/>
                    </a:lnTo>
                    <a:lnTo>
                      <a:pt x="4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7390957" y="2381065"/>
                <a:ext cx="166061" cy="1584492"/>
              </a:xfrm>
              <a:custGeom>
                <a:rect b="b" l="l" r="r" t="t"/>
                <a:pathLst>
                  <a:path extrusionOk="0" h="40323" w="4226">
                    <a:moveTo>
                      <a:pt x="1" y="0"/>
                    </a:moveTo>
                    <a:lnTo>
                      <a:pt x="1" y="40322"/>
                    </a:lnTo>
                    <a:lnTo>
                      <a:pt x="4225" y="40322"/>
                    </a:lnTo>
                    <a:lnTo>
                      <a:pt x="4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7637929" y="3115184"/>
                <a:ext cx="166061" cy="850383"/>
              </a:xfrm>
              <a:custGeom>
                <a:rect b="b" l="l" r="r" t="t"/>
                <a:pathLst>
                  <a:path extrusionOk="0" h="21641" w="4226">
                    <a:moveTo>
                      <a:pt x="1" y="0"/>
                    </a:moveTo>
                    <a:lnTo>
                      <a:pt x="1" y="21640"/>
                    </a:lnTo>
                    <a:lnTo>
                      <a:pt x="4225" y="21640"/>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 name="Google Shape;823;p36"/>
          <p:cNvGrpSpPr/>
          <p:nvPr/>
        </p:nvGrpSpPr>
        <p:grpSpPr>
          <a:xfrm>
            <a:off x="5262046" y="2085203"/>
            <a:ext cx="1054922" cy="2623643"/>
            <a:chOff x="5262046" y="2234728"/>
            <a:chExt cx="1054922" cy="2623643"/>
          </a:xfrm>
        </p:grpSpPr>
        <p:sp>
          <p:nvSpPr>
            <p:cNvPr id="824" name="Google Shape;824;p36"/>
            <p:cNvSpPr/>
            <p:nvPr/>
          </p:nvSpPr>
          <p:spPr>
            <a:xfrm>
              <a:off x="6104070" y="2510819"/>
              <a:ext cx="54895" cy="4008"/>
            </a:xfrm>
            <a:custGeom>
              <a:rect b="b" l="l" r="r" t="t"/>
              <a:pathLst>
                <a:path extrusionOk="0" h="102" w="1397">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6266871" y="2618410"/>
              <a:ext cx="157" cy="236"/>
            </a:xfrm>
            <a:custGeom>
              <a:rect b="b" l="l" r="r" t="t"/>
              <a:pathLst>
                <a:path extrusionOk="0" h="6" w="4">
                  <a:moveTo>
                    <a:pt x="0" y="1"/>
                  </a:moveTo>
                  <a:cubicBezTo>
                    <a:pt x="0" y="5"/>
                    <a:pt x="4" y="5"/>
                    <a:pt x="4" y="5"/>
                  </a:cubicBezTo>
                  <a:cubicBezTo>
                    <a:pt x="4" y="5"/>
                    <a:pt x="0" y="5"/>
                    <a:pt x="0" y="1"/>
                  </a:cubicBezTo>
                  <a:close/>
                </a:path>
              </a:pathLst>
            </a:custGeom>
            <a:solidFill>
              <a:srgbClr val="99B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5977067" y="2638333"/>
              <a:ext cx="3340" cy="49826"/>
            </a:xfrm>
            <a:custGeom>
              <a:rect b="b" l="l" r="r" t="t"/>
              <a:pathLst>
                <a:path extrusionOk="0" h="1268" w="85">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5988698" y="2715077"/>
              <a:ext cx="39099" cy="54306"/>
            </a:xfrm>
            <a:custGeom>
              <a:rect b="b" l="l" r="r" t="t"/>
              <a:pathLst>
                <a:path extrusionOk="0" h="1382" w="995">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5965592" y="2784355"/>
              <a:ext cx="125548" cy="256714"/>
            </a:xfrm>
            <a:custGeom>
              <a:rect b="b" l="l" r="r" t="t"/>
              <a:pathLst>
                <a:path extrusionOk="0" h="6533" w="3195">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5288021" y="2719557"/>
              <a:ext cx="227950" cy="308348"/>
            </a:xfrm>
            <a:custGeom>
              <a:rect b="b" l="l" r="r" t="t"/>
              <a:pathLst>
                <a:path extrusionOk="0" h="7847" w="5801">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5297766" y="2639787"/>
              <a:ext cx="193528" cy="199147"/>
            </a:xfrm>
            <a:custGeom>
              <a:rect b="b" l="l" r="r" t="t"/>
              <a:pathLst>
                <a:path extrusionOk="0" h="5068" w="4925">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5488310" y="2958906"/>
              <a:ext cx="102442" cy="63068"/>
            </a:xfrm>
            <a:custGeom>
              <a:rect b="b" l="l" r="r" t="t"/>
              <a:pathLst>
                <a:path extrusionOk="0" h="1605" w="2607">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5548510" y="2958906"/>
              <a:ext cx="95801" cy="96076"/>
            </a:xfrm>
            <a:custGeom>
              <a:rect b="b" l="l" r="r" t="t"/>
              <a:pathLst>
                <a:path extrusionOk="0" h="2445" w="2438">
                  <a:moveTo>
                    <a:pt x="1074" y="1"/>
                  </a:moveTo>
                  <a:lnTo>
                    <a:pt x="1" y="1605"/>
                  </a:lnTo>
                  <a:lnTo>
                    <a:pt x="970" y="2445"/>
                  </a:lnTo>
                  <a:lnTo>
                    <a:pt x="2438" y="851"/>
                  </a:lnTo>
                  <a:lnTo>
                    <a:pt x="107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5395494" y="4767365"/>
              <a:ext cx="39099" cy="18940"/>
            </a:xfrm>
            <a:custGeom>
              <a:rect b="b" l="l" r="r" t="t"/>
              <a:pathLst>
                <a:path extrusionOk="0" h="482" w="995">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5395612" y="4749799"/>
              <a:ext cx="23341" cy="33990"/>
            </a:xfrm>
            <a:custGeom>
              <a:rect b="b" l="l" r="r" t="t"/>
              <a:pathLst>
                <a:path extrusionOk="0" h="865" w="594">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5732413" y="4767404"/>
              <a:ext cx="46722" cy="19058"/>
            </a:xfrm>
            <a:custGeom>
              <a:rect b="b" l="l" r="r" t="t"/>
              <a:pathLst>
                <a:path extrusionOk="0" h="485" w="1189">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5732413" y="4749799"/>
              <a:ext cx="29118" cy="33990"/>
            </a:xfrm>
            <a:custGeom>
              <a:rect b="b" l="l" r="r" t="t"/>
              <a:pathLst>
                <a:path extrusionOk="0" h="865" w="741">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5530867" y="2460324"/>
              <a:ext cx="185944" cy="209207"/>
            </a:xfrm>
            <a:custGeom>
              <a:rect b="b" l="l" r="r" t="t"/>
              <a:pathLst>
                <a:path extrusionOk="0" h="5324" w="4732">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5716066" y="2364954"/>
              <a:ext cx="35444" cy="16268"/>
            </a:xfrm>
            <a:custGeom>
              <a:rect b="b" l="l" r="r" t="t"/>
              <a:pathLst>
                <a:path extrusionOk="0" h="414" w="902">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5721292" y="2426884"/>
              <a:ext cx="21887" cy="44757"/>
            </a:xfrm>
            <a:custGeom>
              <a:rect b="b" l="l" r="r" t="t"/>
              <a:pathLst>
                <a:path extrusionOk="0" h="1139" w="557">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5726637" y="2406332"/>
              <a:ext cx="16543" cy="21691"/>
            </a:xfrm>
            <a:custGeom>
              <a:rect b="b" l="l" r="r" t="t"/>
              <a:pathLst>
                <a:path extrusionOk="0" h="552" w="421">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5735557" y="2405743"/>
              <a:ext cx="15129" cy="4401"/>
            </a:xfrm>
            <a:custGeom>
              <a:rect b="b" l="l" r="r" t="t"/>
              <a:pathLst>
                <a:path extrusionOk="0" h="112" w="385">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5651897" y="4608414"/>
              <a:ext cx="78865" cy="173527"/>
            </a:xfrm>
            <a:custGeom>
              <a:rect b="b" l="l" r="r" t="t"/>
              <a:pathLst>
                <a:path extrusionOk="0" h="4416" w="2007">
                  <a:moveTo>
                    <a:pt x="101" y="1"/>
                  </a:moveTo>
                  <a:lnTo>
                    <a:pt x="1" y="4416"/>
                  </a:lnTo>
                  <a:lnTo>
                    <a:pt x="1907" y="4416"/>
                  </a:lnTo>
                  <a:lnTo>
                    <a:pt x="2007"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5311559" y="4608414"/>
              <a:ext cx="97923" cy="173527"/>
            </a:xfrm>
            <a:custGeom>
              <a:rect b="b" l="l" r="r" t="t"/>
              <a:pathLst>
                <a:path extrusionOk="0" h="4416" w="2492">
                  <a:moveTo>
                    <a:pt x="586" y="1"/>
                  </a:moveTo>
                  <a:lnTo>
                    <a:pt x="1" y="4416"/>
                  </a:lnTo>
                  <a:lnTo>
                    <a:pt x="1906" y="4416"/>
                  </a:lnTo>
                  <a:lnTo>
                    <a:pt x="2492"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5290811" y="4773298"/>
              <a:ext cx="214001" cy="85074"/>
            </a:xfrm>
            <a:custGeom>
              <a:rect b="b" l="l" r="r" t="t"/>
              <a:pathLst>
                <a:path extrusionOk="0" h="2165" w="5446">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5629184" y="4773298"/>
              <a:ext cx="227675" cy="85074"/>
            </a:xfrm>
            <a:custGeom>
              <a:rect b="b" l="l" r="r" t="t"/>
              <a:pathLst>
                <a:path extrusionOk="0" h="2165" w="5794">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5653744" y="4608571"/>
              <a:ext cx="77018" cy="89475"/>
            </a:xfrm>
            <a:custGeom>
              <a:rect b="b" l="l" r="r" t="t"/>
              <a:pathLst>
                <a:path extrusionOk="0" h="2277" w="1960">
                  <a:moveTo>
                    <a:pt x="51" y="0"/>
                  </a:moveTo>
                  <a:lnTo>
                    <a:pt x="0" y="2276"/>
                  </a:lnTo>
                  <a:lnTo>
                    <a:pt x="1910" y="2276"/>
                  </a:lnTo>
                  <a:lnTo>
                    <a:pt x="1960"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5322718" y="4608571"/>
              <a:ext cx="86763" cy="89475"/>
            </a:xfrm>
            <a:custGeom>
              <a:rect b="b" l="l" r="r" t="t"/>
              <a:pathLst>
                <a:path extrusionOk="0" h="2277" w="2208">
                  <a:moveTo>
                    <a:pt x="302" y="0"/>
                  </a:moveTo>
                  <a:lnTo>
                    <a:pt x="0" y="2276"/>
                  </a:lnTo>
                  <a:lnTo>
                    <a:pt x="1906" y="2276"/>
                  </a:lnTo>
                  <a:lnTo>
                    <a:pt x="2208"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5401860" y="2621986"/>
              <a:ext cx="429730" cy="473741"/>
            </a:xfrm>
            <a:custGeom>
              <a:rect b="b" l="l" r="r" t="t"/>
              <a:pathLst>
                <a:path extrusionOk="0" h="12056" w="10936">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5744595" y="2726905"/>
              <a:ext cx="303515" cy="331846"/>
            </a:xfrm>
            <a:custGeom>
              <a:rect b="b" l="l" r="r" t="t"/>
              <a:pathLst>
                <a:path extrusionOk="0" h="8445" w="7724">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5682076" y="2638490"/>
              <a:ext cx="167161" cy="221034"/>
            </a:xfrm>
            <a:custGeom>
              <a:rect b="b" l="l" r="r" t="t"/>
              <a:pathLst>
                <a:path extrusionOk="0" h="5625" w="4254">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5997618" y="2884126"/>
              <a:ext cx="87038" cy="62676"/>
            </a:xfrm>
            <a:custGeom>
              <a:rect b="b" l="l" r="r" t="t"/>
              <a:pathLst>
                <a:path extrusionOk="0" h="1595" w="2215">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36"/>
            <p:cNvGrpSpPr/>
            <p:nvPr/>
          </p:nvGrpSpPr>
          <p:grpSpPr>
            <a:xfrm>
              <a:off x="5932859" y="2488224"/>
              <a:ext cx="384109" cy="413192"/>
              <a:chOff x="5932859" y="2488224"/>
              <a:chExt cx="384109" cy="413192"/>
            </a:xfrm>
          </p:grpSpPr>
          <p:sp>
            <p:nvSpPr>
              <p:cNvPr id="853" name="Google Shape;853;p36"/>
              <p:cNvSpPr/>
              <p:nvPr/>
            </p:nvSpPr>
            <p:spPr>
              <a:xfrm>
                <a:off x="5978835" y="2512234"/>
                <a:ext cx="274515" cy="202880"/>
              </a:xfrm>
              <a:custGeom>
                <a:rect b="b" l="l" r="r" t="t"/>
                <a:pathLst>
                  <a:path extrusionOk="0" h="5163" w="6986">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6121163" y="2585716"/>
                <a:ext cx="134743" cy="67745"/>
              </a:xfrm>
              <a:custGeom>
                <a:rect b="b" l="l" r="r" t="t"/>
                <a:pathLst>
                  <a:path extrusionOk="0" h="1724" w="3429">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a:off x="6121163" y="2618607"/>
                <a:ext cx="151364" cy="187319"/>
              </a:xfrm>
              <a:custGeom>
                <a:rect b="b" l="l" r="r" t="t"/>
                <a:pathLst>
                  <a:path extrusionOk="0" h="4767" w="3852">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6121163" y="2585716"/>
                <a:ext cx="79022" cy="36977"/>
              </a:xfrm>
              <a:custGeom>
                <a:rect b="b" l="l" r="r" t="t"/>
                <a:pathLst>
                  <a:path extrusionOk="0" h="941" w="2011">
                    <a:moveTo>
                      <a:pt x="1" y="1"/>
                    </a:moveTo>
                    <a:lnTo>
                      <a:pt x="1" y="940"/>
                    </a:lnTo>
                    <a:lnTo>
                      <a:pt x="2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6121163" y="2590667"/>
                <a:ext cx="151207" cy="135253"/>
              </a:xfrm>
              <a:custGeom>
                <a:rect b="b" l="l" r="r" t="t"/>
                <a:pathLst>
                  <a:path extrusionOk="0" h="3442" w="3848">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6027758" y="2725883"/>
                <a:ext cx="93444" cy="79887"/>
              </a:xfrm>
              <a:custGeom>
                <a:rect b="b" l="l" r="r" t="t"/>
                <a:pathLst>
                  <a:path extrusionOk="0" h="2033" w="2378">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5976438" y="2533532"/>
                <a:ext cx="264220" cy="154626"/>
              </a:xfrm>
              <a:custGeom>
                <a:rect b="b" l="l" r="r" t="t"/>
                <a:pathLst>
                  <a:path extrusionOk="0" h="3935" w="6724">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5988698" y="2653422"/>
                <a:ext cx="132503" cy="115960"/>
              </a:xfrm>
              <a:custGeom>
                <a:rect b="b" l="l" r="r" t="t"/>
                <a:pathLst>
                  <a:path extrusionOk="0" h="2951" w="3372">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5932859" y="2488224"/>
                <a:ext cx="384109" cy="340295"/>
              </a:xfrm>
              <a:custGeom>
                <a:rect b="b" l="l" r="r" t="t"/>
                <a:pathLst>
                  <a:path extrusionOk="0" h="8660" w="9775">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6008032" y="2844399"/>
                <a:ext cx="85231" cy="57017"/>
              </a:xfrm>
              <a:custGeom>
                <a:rect b="b" l="l" r="r" t="t"/>
                <a:pathLst>
                  <a:path extrusionOk="0" h="1451" w="2169">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36"/>
            <p:cNvSpPr/>
            <p:nvPr/>
          </p:nvSpPr>
          <p:spPr>
            <a:xfrm>
              <a:off x="5515934" y="2262864"/>
              <a:ext cx="241782" cy="287011"/>
            </a:xfrm>
            <a:custGeom>
              <a:rect b="b" l="l" r="r" t="t"/>
              <a:pathLst>
                <a:path extrusionOk="0" h="7304" w="6153">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5262046" y="2236615"/>
              <a:ext cx="531583" cy="693989"/>
            </a:xfrm>
            <a:custGeom>
              <a:rect b="b" l="l" r="r" t="t"/>
              <a:pathLst>
                <a:path extrusionOk="0" h="17661" w="13528">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5622425" y="2234728"/>
              <a:ext cx="139969" cy="168772"/>
            </a:xfrm>
            <a:custGeom>
              <a:rect b="b" l="l" r="r" t="t"/>
              <a:pathLst>
                <a:path extrusionOk="0" h="4295" w="3562">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5652761" y="2389278"/>
              <a:ext cx="53756" cy="71281"/>
            </a:xfrm>
            <a:custGeom>
              <a:rect b="b" l="l" r="r" t="t"/>
              <a:pathLst>
                <a:path extrusionOk="0" h="1814" w="1368">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5313405" y="3095694"/>
              <a:ext cx="369137" cy="1584964"/>
            </a:xfrm>
            <a:custGeom>
              <a:rect b="b" l="l" r="r" t="t"/>
              <a:pathLst>
                <a:path extrusionOk="0" h="40335" w="9394">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5296587" y="4630420"/>
              <a:ext cx="147042" cy="51948"/>
            </a:xfrm>
            <a:custGeom>
              <a:rect b="b" l="l" r="r" t="t"/>
              <a:pathLst>
                <a:path extrusionOk="0" h="1322" w="3742">
                  <a:moveTo>
                    <a:pt x="3741" y="1"/>
                  </a:moveTo>
                  <a:lnTo>
                    <a:pt x="62" y="94"/>
                  </a:lnTo>
                  <a:lnTo>
                    <a:pt x="1" y="1321"/>
                  </a:lnTo>
                  <a:lnTo>
                    <a:pt x="3454" y="1321"/>
                  </a:lnTo>
                  <a:lnTo>
                    <a:pt x="374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5519157" y="3329738"/>
              <a:ext cx="124329" cy="472955"/>
            </a:xfrm>
            <a:custGeom>
              <a:rect b="b" l="l" r="r" t="t"/>
              <a:pathLst>
                <a:path extrusionOk="0" h="12036" w="3164">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5540180" y="3095694"/>
              <a:ext cx="271293" cy="1584964"/>
            </a:xfrm>
            <a:custGeom>
              <a:rect b="b" l="l" r="r" t="t"/>
              <a:pathLst>
                <a:path extrusionOk="0" h="40335" w="6904">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5624115" y="4630420"/>
              <a:ext cx="146885" cy="51948"/>
            </a:xfrm>
            <a:custGeom>
              <a:rect b="b" l="l" r="r" t="t"/>
              <a:pathLst>
                <a:path extrusionOk="0" h="1322" w="3738">
                  <a:moveTo>
                    <a:pt x="3737" y="1"/>
                  </a:moveTo>
                  <a:lnTo>
                    <a:pt x="0" y="94"/>
                  </a:lnTo>
                  <a:lnTo>
                    <a:pt x="61" y="1321"/>
                  </a:lnTo>
                  <a:lnTo>
                    <a:pt x="3449" y="1321"/>
                  </a:lnTo>
                  <a:lnTo>
                    <a:pt x="3737"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5439505" y="3075574"/>
              <a:ext cx="333025" cy="33872"/>
            </a:xfrm>
            <a:custGeom>
              <a:rect b="b" l="l" r="r" t="t"/>
              <a:pathLst>
                <a:path extrusionOk="0" h="862" w="8475">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5484459" y="3073177"/>
              <a:ext cx="18115" cy="39216"/>
            </a:xfrm>
            <a:custGeom>
              <a:rect b="b" l="l" r="r" t="t"/>
              <a:pathLst>
                <a:path extrusionOk="0" h="998" w="461">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5684512" y="3073177"/>
              <a:ext cx="18076" cy="39216"/>
            </a:xfrm>
            <a:custGeom>
              <a:rect b="b" l="l" r="r" t="t"/>
              <a:pathLst>
                <a:path extrusionOk="0" h="998" w="46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 name="Google Shape;875;p36"/>
          <p:cNvSpPr txBox="1"/>
          <p:nvPr>
            <p:ph type="ctrTitle"/>
          </p:nvPr>
        </p:nvSpPr>
        <p:spPr>
          <a:xfrm>
            <a:off x="573950" y="1715300"/>
            <a:ext cx="30816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 </a:t>
            </a:r>
            <a:endParaRPr/>
          </a:p>
          <a:p>
            <a:pPr indent="0" lvl="0" marL="0" rtl="0" algn="r">
              <a:spcBef>
                <a:spcPts val="0"/>
              </a:spcBef>
              <a:spcAft>
                <a:spcPts val="0"/>
              </a:spcAft>
              <a:buNone/>
            </a:pPr>
            <a:r>
              <a:rPr lang="en"/>
              <a:t>Project demo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9" name="Shape 879"/>
        <p:cNvGrpSpPr/>
        <p:nvPr/>
      </p:nvGrpSpPr>
      <p:grpSpPr>
        <a:xfrm>
          <a:off x="0" y="0"/>
          <a:ext cx="0" cy="0"/>
          <a:chOff x="0" y="0"/>
          <a:chExt cx="0" cy="0"/>
        </a:xfrm>
      </p:grpSpPr>
      <p:grpSp>
        <p:nvGrpSpPr>
          <p:cNvPr id="880" name="Google Shape;880;p37"/>
          <p:cNvGrpSpPr/>
          <p:nvPr/>
        </p:nvGrpSpPr>
        <p:grpSpPr>
          <a:xfrm>
            <a:off x="4237331" y="1731885"/>
            <a:ext cx="1090502" cy="1018186"/>
            <a:chOff x="4694531" y="2250235"/>
            <a:chExt cx="1090502" cy="1018186"/>
          </a:xfrm>
        </p:grpSpPr>
        <p:sp>
          <p:nvSpPr>
            <p:cNvPr id="881" name="Google Shape;881;p37"/>
            <p:cNvSpPr/>
            <p:nvPr/>
          </p:nvSpPr>
          <p:spPr>
            <a:xfrm>
              <a:off x="4694531" y="2250235"/>
              <a:ext cx="1090502" cy="1018186"/>
            </a:xfrm>
            <a:custGeom>
              <a:rect b="b" l="l" r="r" t="t"/>
              <a:pathLst>
                <a:path extrusionOk="0" h="22936" w="24565">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4824199" y="2371334"/>
              <a:ext cx="831161" cy="775937"/>
            </a:xfrm>
            <a:custGeom>
              <a:rect b="b" l="l" r="r" t="t"/>
              <a:pathLst>
                <a:path extrusionOk="0" h="17479" w="18723">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4841911" y="2356596"/>
              <a:ext cx="782507" cy="470782"/>
            </a:xfrm>
            <a:custGeom>
              <a:rect b="b" l="l" r="r" t="t"/>
              <a:pathLst>
                <a:path extrusionOk="0" h="10605" w="17627">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a:off x="5058586" y="2488083"/>
              <a:ext cx="386747" cy="570799"/>
            </a:xfrm>
            <a:custGeom>
              <a:rect b="b" l="l" r="r" t="t"/>
              <a:pathLst>
                <a:path extrusionOk="0" h="12858" w="8712">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37"/>
          <p:cNvSpPr txBox="1"/>
          <p:nvPr>
            <p:ph type="ctrTitle"/>
          </p:nvPr>
        </p:nvSpPr>
        <p:spPr>
          <a:xfrm>
            <a:off x="833911" y="-301775"/>
            <a:ext cx="3248400" cy="241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86" name="Google Shape;886;p37"/>
          <p:cNvSpPr txBox="1"/>
          <p:nvPr>
            <p:ph idx="1" type="subTitle"/>
          </p:nvPr>
        </p:nvSpPr>
        <p:spPr>
          <a:xfrm>
            <a:off x="833911" y="1947275"/>
            <a:ext cx="3326700" cy="3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Does anyone have any questions?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vgfelica@stanford.edu</a:t>
            </a:r>
            <a:endParaRPr/>
          </a:p>
        </p:txBody>
      </p:sp>
      <p:grpSp>
        <p:nvGrpSpPr>
          <p:cNvPr id="887" name="Google Shape;887;p37"/>
          <p:cNvGrpSpPr/>
          <p:nvPr/>
        </p:nvGrpSpPr>
        <p:grpSpPr>
          <a:xfrm rot="756199">
            <a:off x="8106510" y="1734345"/>
            <a:ext cx="502396" cy="423275"/>
            <a:chOff x="2681574" y="1237063"/>
            <a:chExt cx="340338" cy="314998"/>
          </a:xfrm>
        </p:grpSpPr>
        <p:sp>
          <p:nvSpPr>
            <p:cNvPr id="888" name="Google Shape;888;p37"/>
            <p:cNvSpPr/>
            <p:nvPr/>
          </p:nvSpPr>
          <p:spPr>
            <a:xfrm>
              <a:off x="2681574" y="1237063"/>
              <a:ext cx="340338" cy="314998"/>
            </a:xfrm>
            <a:custGeom>
              <a:rect b="b" l="l" r="r" t="t"/>
              <a:pathLst>
                <a:path extrusionOk="0" h="8540" w="9227">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2798758" y="1347238"/>
              <a:ext cx="136733" cy="114897"/>
            </a:xfrm>
            <a:custGeom>
              <a:rect b="b" l="l" r="r" t="t"/>
              <a:pathLst>
                <a:path extrusionOk="0" h="3115" w="3707">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2831807" y="1370734"/>
              <a:ext cx="68385" cy="74950"/>
            </a:xfrm>
            <a:custGeom>
              <a:rect b="b" l="l" r="r" t="t"/>
              <a:pathLst>
                <a:path extrusionOk="0" h="2032" w="1854">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2700128" y="1258825"/>
              <a:ext cx="302900" cy="276785"/>
            </a:xfrm>
            <a:custGeom>
              <a:rect b="b" l="l" r="r" t="t"/>
              <a:pathLst>
                <a:path extrusionOk="0" h="7504" w="8212">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37"/>
          <p:cNvGrpSpPr/>
          <p:nvPr/>
        </p:nvGrpSpPr>
        <p:grpSpPr>
          <a:xfrm>
            <a:off x="6472501" y="1281478"/>
            <a:ext cx="1000385" cy="883233"/>
            <a:chOff x="6472501" y="1326053"/>
            <a:chExt cx="1000385" cy="883233"/>
          </a:xfrm>
        </p:grpSpPr>
        <p:sp>
          <p:nvSpPr>
            <p:cNvPr id="893" name="Google Shape;893;p37"/>
            <p:cNvSpPr/>
            <p:nvPr/>
          </p:nvSpPr>
          <p:spPr>
            <a:xfrm>
              <a:off x="6472501" y="1326053"/>
              <a:ext cx="1000385" cy="883233"/>
            </a:xfrm>
            <a:custGeom>
              <a:rect b="b" l="l" r="r" t="t"/>
              <a:pathLst>
                <a:path extrusionOk="0" h="19896" w="22535">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p:cNvSpPr/>
            <p:nvPr/>
          </p:nvSpPr>
          <p:spPr>
            <a:xfrm>
              <a:off x="6591559" y="1431083"/>
              <a:ext cx="762308" cy="673123"/>
            </a:xfrm>
            <a:custGeom>
              <a:rect b="b" l="l" r="r" t="t"/>
              <a:pathLst>
                <a:path extrusionOk="0" h="15163" w="17172">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6695435" y="1419230"/>
              <a:ext cx="625446" cy="541722"/>
            </a:xfrm>
            <a:custGeom>
              <a:rect b="b" l="l" r="r" t="t"/>
              <a:pathLst>
                <a:path extrusionOk="0" h="12203" w="14089">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6758560" y="1569362"/>
              <a:ext cx="413028" cy="429586"/>
            </a:xfrm>
            <a:custGeom>
              <a:rect b="b" l="l" r="r" t="t"/>
              <a:pathLst>
                <a:path extrusionOk="0" h="9677" w="9304">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37"/>
          <p:cNvGrpSpPr/>
          <p:nvPr/>
        </p:nvGrpSpPr>
        <p:grpSpPr>
          <a:xfrm>
            <a:off x="6256625" y="936264"/>
            <a:ext cx="546250" cy="503056"/>
            <a:chOff x="6256625" y="616414"/>
            <a:chExt cx="546250" cy="503056"/>
          </a:xfrm>
        </p:grpSpPr>
        <p:sp>
          <p:nvSpPr>
            <p:cNvPr id="898" name="Google Shape;898;p37"/>
            <p:cNvSpPr/>
            <p:nvPr/>
          </p:nvSpPr>
          <p:spPr>
            <a:xfrm>
              <a:off x="6256625" y="616414"/>
              <a:ext cx="546250" cy="503056"/>
            </a:xfrm>
            <a:custGeom>
              <a:rect b="b" l="l" r="r" t="t"/>
              <a:pathLst>
                <a:path extrusionOk="0" h="11332" w="12305">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7"/>
            <p:cNvSpPr/>
            <p:nvPr/>
          </p:nvSpPr>
          <p:spPr>
            <a:xfrm>
              <a:off x="6321659" y="676342"/>
              <a:ext cx="416224" cy="383285"/>
            </a:xfrm>
            <a:custGeom>
              <a:rect b="b" l="l" r="r" t="t"/>
              <a:pathLst>
                <a:path extrusionOk="0" h="8634" w="9376">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6339016" y="668929"/>
              <a:ext cx="386881" cy="228266"/>
            </a:xfrm>
            <a:custGeom>
              <a:rect b="b" l="l" r="r" t="t"/>
              <a:pathLst>
                <a:path extrusionOk="0" h="5142" w="8715">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6431261" y="735693"/>
              <a:ext cx="191864" cy="281937"/>
            </a:xfrm>
            <a:custGeom>
              <a:rect b="b" l="l" r="r" t="t"/>
              <a:pathLst>
                <a:path extrusionOk="0" h="6351" w="4322">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37"/>
          <p:cNvGrpSpPr/>
          <p:nvPr/>
        </p:nvGrpSpPr>
        <p:grpSpPr>
          <a:xfrm flipH="1">
            <a:off x="7934272" y="3156168"/>
            <a:ext cx="921144" cy="1561106"/>
            <a:chOff x="4321997" y="3141168"/>
            <a:chExt cx="921144" cy="1561106"/>
          </a:xfrm>
        </p:grpSpPr>
        <p:sp>
          <p:nvSpPr>
            <p:cNvPr id="903" name="Google Shape;903;p37"/>
            <p:cNvSpPr/>
            <p:nvPr/>
          </p:nvSpPr>
          <p:spPr>
            <a:xfrm>
              <a:off x="4321997" y="3141168"/>
              <a:ext cx="921144" cy="1187366"/>
            </a:xfrm>
            <a:custGeom>
              <a:rect b="b" l="l" r="r" t="t"/>
              <a:pathLst>
                <a:path extrusionOk="0" h="26747" w="2075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4380949" y="3168602"/>
              <a:ext cx="665088" cy="1533672"/>
            </a:xfrm>
            <a:custGeom>
              <a:rect b="b" l="l" r="r" t="t"/>
              <a:pathLst>
                <a:path extrusionOk="0" h="34548" w="14982">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4797120" y="3348164"/>
              <a:ext cx="48477" cy="359002"/>
            </a:xfrm>
            <a:custGeom>
              <a:rect b="b" l="l" r="r" t="t"/>
              <a:pathLst>
                <a:path extrusionOk="0" h="8087" w="1092">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4377886" y="3628362"/>
              <a:ext cx="419731" cy="78930"/>
            </a:xfrm>
            <a:custGeom>
              <a:rect b="b" l="l" r="r" t="t"/>
              <a:pathLst>
                <a:path extrusionOk="0" h="1778" w="9455">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4980013" y="3637507"/>
              <a:ext cx="211663" cy="535906"/>
            </a:xfrm>
            <a:custGeom>
              <a:rect b="b" l="l" r="r" t="t"/>
              <a:pathLst>
                <a:path extrusionOk="0" h="12072" w="4768">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7"/>
            <p:cNvSpPr/>
            <p:nvPr/>
          </p:nvSpPr>
          <p:spPr>
            <a:xfrm>
              <a:off x="4422677" y="3993702"/>
              <a:ext cx="557747" cy="179790"/>
            </a:xfrm>
            <a:custGeom>
              <a:rect b="b" l="l" r="r" t="t"/>
              <a:pathLst>
                <a:path extrusionOk="0" h="4050" w="12564">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37"/>
          <p:cNvGrpSpPr/>
          <p:nvPr/>
        </p:nvGrpSpPr>
        <p:grpSpPr>
          <a:xfrm>
            <a:off x="4980432" y="915866"/>
            <a:ext cx="773384" cy="715644"/>
            <a:chOff x="2681574" y="1237063"/>
            <a:chExt cx="340338" cy="314998"/>
          </a:xfrm>
        </p:grpSpPr>
        <p:sp>
          <p:nvSpPr>
            <p:cNvPr id="910" name="Google Shape;910;p37"/>
            <p:cNvSpPr/>
            <p:nvPr/>
          </p:nvSpPr>
          <p:spPr>
            <a:xfrm>
              <a:off x="2681574" y="1237063"/>
              <a:ext cx="340338" cy="314998"/>
            </a:xfrm>
            <a:custGeom>
              <a:rect b="b" l="l" r="r" t="t"/>
              <a:pathLst>
                <a:path extrusionOk="0" h="8540" w="9227">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7"/>
            <p:cNvSpPr/>
            <p:nvPr/>
          </p:nvSpPr>
          <p:spPr>
            <a:xfrm>
              <a:off x="2798758" y="1347238"/>
              <a:ext cx="136733" cy="114897"/>
            </a:xfrm>
            <a:custGeom>
              <a:rect b="b" l="l" r="r" t="t"/>
              <a:pathLst>
                <a:path extrusionOk="0" h="3115" w="3707">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7"/>
            <p:cNvSpPr/>
            <p:nvPr/>
          </p:nvSpPr>
          <p:spPr>
            <a:xfrm>
              <a:off x="2831807" y="1370734"/>
              <a:ext cx="68385" cy="74950"/>
            </a:xfrm>
            <a:custGeom>
              <a:rect b="b" l="l" r="r" t="t"/>
              <a:pathLst>
                <a:path extrusionOk="0" h="2032" w="1854">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7"/>
            <p:cNvSpPr/>
            <p:nvPr/>
          </p:nvSpPr>
          <p:spPr>
            <a:xfrm>
              <a:off x="2700128" y="1258825"/>
              <a:ext cx="302900" cy="276785"/>
            </a:xfrm>
            <a:custGeom>
              <a:rect b="b" l="l" r="r" t="t"/>
              <a:pathLst>
                <a:path extrusionOk="0" h="7504" w="8212">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37"/>
          <p:cNvGrpSpPr/>
          <p:nvPr/>
        </p:nvGrpSpPr>
        <p:grpSpPr>
          <a:xfrm>
            <a:off x="4534350" y="4713051"/>
            <a:ext cx="4600713" cy="150450"/>
            <a:chOff x="0" y="4397412"/>
            <a:chExt cx="4600713" cy="150450"/>
          </a:xfrm>
        </p:grpSpPr>
        <p:sp>
          <p:nvSpPr>
            <p:cNvPr id="915" name="Google Shape;915;p37"/>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7"/>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7"/>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7"/>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7"/>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37"/>
          <p:cNvGrpSpPr/>
          <p:nvPr/>
        </p:nvGrpSpPr>
        <p:grpSpPr>
          <a:xfrm rot="-721003">
            <a:off x="4854784" y="1530565"/>
            <a:ext cx="1961438" cy="2825117"/>
            <a:chOff x="4937611" y="1161749"/>
            <a:chExt cx="1961412" cy="2825079"/>
          </a:xfrm>
        </p:grpSpPr>
        <p:sp>
          <p:nvSpPr>
            <p:cNvPr id="921" name="Google Shape;921;p37"/>
            <p:cNvSpPr/>
            <p:nvPr/>
          </p:nvSpPr>
          <p:spPr>
            <a:xfrm>
              <a:off x="5456776" y="1161749"/>
              <a:ext cx="1117961" cy="499117"/>
            </a:xfrm>
            <a:custGeom>
              <a:rect b="b" l="l" r="r" t="t"/>
              <a:pathLst>
                <a:path extrusionOk="0" h="15584" w="34909">
                  <a:moveTo>
                    <a:pt x="1" y="0"/>
                  </a:moveTo>
                  <a:cubicBezTo>
                    <a:pt x="8550" y="5252"/>
                    <a:pt x="8348" y="15583"/>
                    <a:pt x="8348" y="15583"/>
                  </a:cubicBezTo>
                  <a:lnTo>
                    <a:pt x="34909" y="15583"/>
                  </a:lnTo>
                  <a:cubicBezTo>
                    <a:pt x="34846" y="6279"/>
                    <a:pt x="27099" y="0"/>
                    <a:pt x="27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7"/>
            <p:cNvSpPr/>
            <p:nvPr/>
          </p:nvSpPr>
          <p:spPr>
            <a:xfrm>
              <a:off x="5815749" y="1280498"/>
              <a:ext cx="442746" cy="3875"/>
            </a:xfrm>
            <a:custGeom>
              <a:rect b="b" l="l" r="r" t="t"/>
              <a:pathLst>
                <a:path extrusionOk="0" h="121" w="13825">
                  <a:moveTo>
                    <a:pt x="6910" y="1"/>
                  </a:moveTo>
                  <a:cubicBezTo>
                    <a:pt x="3093" y="1"/>
                    <a:pt x="1" y="27"/>
                    <a:pt x="1" y="61"/>
                  </a:cubicBezTo>
                  <a:cubicBezTo>
                    <a:pt x="1" y="94"/>
                    <a:pt x="3093" y="120"/>
                    <a:pt x="6910" y="120"/>
                  </a:cubicBezTo>
                  <a:cubicBezTo>
                    <a:pt x="10728" y="120"/>
                    <a:pt x="13825" y="94"/>
                    <a:pt x="13825" y="61"/>
                  </a:cubicBezTo>
                  <a:cubicBezTo>
                    <a:pt x="13825" y="27"/>
                    <a:pt x="10728" y="1"/>
                    <a:pt x="691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7"/>
            <p:cNvSpPr/>
            <p:nvPr/>
          </p:nvSpPr>
          <p:spPr>
            <a:xfrm>
              <a:off x="5766462" y="1340321"/>
              <a:ext cx="586762" cy="3875"/>
            </a:xfrm>
            <a:custGeom>
              <a:rect b="b" l="l" r="r" t="t"/>
              <a:pathLst>
                <a:path extrusionOk="0" h="121" w="18322">
                  <a:moveTo>
                    <a:pt x="9159" y="0"/>
                  </a:moveTo>
                  <a:cubicBezTo>
                    <a:pt x="4102" y="0"/>
                    <a:pt x="1" y="27"/>
                    <a:pt x="1" y="60"/>
                  </a:cubicBezTo>
                  <a:cubicBezTo>
                    <a:pt x="1" y="94"/>
                    <a:pt x="4102" y="120"/>
                    <a:pt x="9159" y="120"/>
                  </a:cubicBezTo>
                  <a:cubicBezTo>
                    <a:pt x="14221" y="120"/>
                    <a:pt x="18322" y="94"/>
                    <a:pt x="18322" y="60"/>
                  </a:cubicBezTo>
                  <a:cubicBezTo>
                    <a:pt x="18322" y="27"/>
                    <a:pt x="14221" y="0"/>
                    <a:pt x="9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7"/>
            <p:cNvSpPr/>
            <p:nvPr/>
          </p:nvSpPr>
          <p:spPr>
            <a:xfrm>
              <a:off x="5815749" y="1491737"/>
              <a:ext cx="586762" cy="4003"/>
            </a:xfrm>
            <a:custGeom>
              <a:rect b="b" l="l" r="r" t="t"/>
              <a:pathLst>
                <a:path extrusionOk="0" h="125" w="18322">
                  <a:moveTo>
                    <a:pt x="9160" y="1"/>
                  </a:moveTo>
                  <a:cubicBezTo>
                    <a:pt x="4102" y="1"/>
                    <a:pt x="1" y="31"/>
                    <a:pt x="1" y="65"/>
                  </a:cubicBezTo>
                  <a:cubicBezTo>
                    <a:pt x="1" y="95"/>
                    <a:pt x="4102" y="125"/>
                    <a:pt x="9160" y="125"/>
                  </a:cubicBezTo>
                  <a:cubicBezTo>
                    <a:pt x="14220" y="125"/>
                    <a:pt x="18321" y="95"/>
                    <a:pt x="18321" y="65"/>
                  </a:cubicBezTo>
                  <a:cubicBezTo>
                    <a:pt x="18321" y="31"/>
                    <a:pt x="14220" y="1"/>
                    <a:pt x="916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7"/>
            <p:cNvSpPr/>
            <p:nvPr/>
          </p:nvSpPr>
          <p:spPr>
            <a:xfrm>
              <a:off x="5790033" y="1409368"/>
              <a:ext cx="305903" cy="3843"/>
            </a:xfrm>
            <a:custGeom>
              <a:rect b="b" l="l" r="r" t="t"/>
              <a:pathLst>
                <a:path extrusionOk="0" h="120" w="9552">
                  <a:moveTo>
                    <a:pt x="4778" y="0"/>
                  </a:moveTo>
                  <a:cubicBezTo>
                    <a:pt x="3459" y="0"/>
                    <a:pt x="2264" y="7"/>
                    <a:pt x="1402" y="18"/>
                  </a:cubicBezTo>
                  <a:cubicBezTo>
                    <a:pt x="983" y="26"/>
                    <a:pt x="640" y="30"/>
                    <a:pt x="378" y="37"/>
                  </a:cubicBezTo>
                  <a:cubicBezTo>
                    <a:pt x="135" y="45"/>
                    <a:pt x="1" y="52"/>
                    <a:pt x="1" y="59"/>
                  </a:cubicBezTo>
                  <a:cubicBezTo>
                    <a:pt x="1" y="67"/>
                    <a:pt x="135" y="75"/>
                    <a:pt x="378" y="82"/>
                  </a:cubicBezTo>
                  <a:cubicBezTo>
                    <a:pt x="640" y="90"/>
                    <a:pt x="983" y="93"/>
                    <a:pt x="1402" y="101"/>
                  </a:cubicBezTo>
                  <a:cubicBezTo>
                    <a:pt x="2264" y="112"/>
                    <a:pt x="3459" y="119"/>
                    <a:pt x="4778" y="119"/>
                  </a:cubicBezTo>
                  <a:cubicBezTo>
                    <a:pt x="6096" y="119"/>
                    <a:pt x="7291" y="112"/>
                    <a:pt x="8154" y="101"/>
                  </a:cubicBezTo>
                  <a:cubicBezTo>
                    <a:pt x="8569" y="93"/>
                    <a:pt x="8916" y="90"/>
                    <a:pt x="9178" y="82"/>
                  </a:cubicBezTo>
                  <a:cubicBezTo>
                    <a:pt x="9420" y="75"/>
                    <a:pt x="9551" y="67"/>
                    <a:pt x="9551" y="59"/>
                  </a:cubicBezTo>
                  <a:cubicBezTo>
                    <a:pt x="9551" y="52"/>
                    <a:pt x="9420" y="45"/>
                    <a:pt x="9178" y="37"/>
                  </a:cubicBezTo>
                  <a:cubicBezTo>
                    <a:pt x="8916" y="30"/>
                    <a:pt x="8569" y="26"/>
                    <a:pt x="8154" y="18"/>
                  </a:cubicBezTo>
                  <a:cubicBezTo>
                    <a:pt x="7291" y="7"/>
                    <a:pt x="6096" y="0"/>
                    <a:pt x="47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7"/>
            <p:cNvSpPr/>
            <p:nvPr/>
          </p:nvSpPr>
          <p:spPr>
            <a:xfrm>
              <a:off x="6127260" y="1409368"/>
              <a:ext cx="225968" cy="3843"/>
            </a:xfrm>
            <a:custGeom>
              <a:rect b="b" l="l" r="r" t="t"/>
              <a:pathLst>
                <a:path extrusionOk="0" h="120" w="7056">
                  <a:moveTo>
                    <a:pt x="3526" y="0"/>
                  </a:moveTo>
                  <a:cubicBezTo>
                    <a:pt x="2551" y="0"/>
                    <a:pt x="1669" y="7"/>
                    <a:pt x="1031" y="18"/>
                  </a:cubicBezTo>
                  <a:cubicBezTo>
                    <a:pt x="732" y="26"/>
                    <a:pt x="478" y="30"/>
                    <a:pt x="276" y="37"/>
                  </a:cubicBezTo>
                  <a:cubicBezTo>
                    <a:pt x="97" y="45"/>
                    <a:pt x="0" y="52"/>
                    <a:pt x="0" y="59"/>
                  </a:cubicBezTo>
                  <a:cubicBezTo>
                    <a:pt x="0" y="67"/>
                    <a:pt x="97" y="75"/>
                    <a:pt x="276" y="82"/>
                  </a:cubicBezTo>
                  <a:cubicBezTo>
                    <a:pt x="478" y="90"/>
                    <a:pt x="732" y="93"/>
                    <a:pt x="1031" y="101"/>
                  </a:cubicBezTo>
                  <a:cubicBezTo>
                    <a:pt x="1669" y="112"/>
                    <a:pt x="2551" y="119"/>
                    <a:pt x="3526" y="119"/>
                  </a:cubicBezTo>
                  <a:cubicBezTo>
                    <a:pt x="4501" y="119"/>
                    <a:pt x="5382" y="112"/>
                    <a:pt x="6021" y="101"/>
                  </a:cubicBezTo>
                  <a:cubicBezTo>
                    <a:pt x="6320" y="93"/>
                    <a:pt x="6574" y="90"/>
                    <a:pt x="6775" y="82"/>
                  </a:cubicBezTo>
                  <a:cubicBezTo>
                    <a:pt x="6954" y="75"/>
                    <a:pt x="7056" y="67"/>
                    <a:pt x="7056" y="59"/>
                  </a:cubicBezTo>
                  <a:cubicBezTo>
                    <a:pt x="7056" y="52"/>
                    <a:pt x="6954" y="45"/>
                    <a:pt x="6775" y="37"/>
                  </a:cubicBezTo>
                  <a:cubicBezTo>
                    <a:pt x="6574" y="30"/>
                    <a:pt x="6320" y="26"/>
                    <a:pt x="6021" y="18"/>
                  </a:cubicBezTo>
                  <a:cubicBezTo>
                    <a:pt x="5382" y="7"/>
                    <a:pt x="4501" y="0"/>
                    <a:pt x="35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5844476" y="1572985"/>
              <a:ext cx="305871" cy="3971"/>
            </a:xfrm>
            <a:custGeom>
              <a:rect b="b" l="l" r="r" t="t"/>
              <a:pathLst>
                <a:path extrusionOk="0" h="124" w="9551">
                  <a:moveTo>
                    <a:pt x="4777" y="1"/>
                  </a:moveTo>
                  <a:cubicBezTo>
                    <a:pt x="3459" y="1"/>
                    <a:pt x="2264" y="8"/>
                    <a:pt x="1400" y="19"/>
                  </a:cubicBezTo>
                  <a:cubicBezTo>
                    <a:pt x="983" y="27"/>
                    <a:pt x="638" y="34"/>
                    <a:pt x="378" y="38"/>
                  </a:cubicBezTo>
                  <a:cubicBezTo>
                    <a:pt x="135" y="46"/>
                    <a:pt x="0" y="53"/>
                    <a:pt x="0" y="60"/>
                  </a:cubicBezTo>
                  <a:cubicBezTo>
                    <a:pt x="0" y="72"/>
                    <a:pt x="135" y="79"/>
                    <a:pt x="378" y="86"/>
                  </a:cubicBezTo>
                  <a:cubicBezTo>
                    <a:pt x="638" y="90"/>
                    <a:pt x="983" y="98"/>
                    <a:pt x="1400" y="105"/>
                  </a:cubicBezTo>
                  <a:cubicBezTo>
                    <a:pt x="2264" y="116"/>
                    <a:pt x="3459" y="124"/>
                    <a:pt x="4777" y="124"/>
                  </a:cubicBezTo>
                  <a:cubicBezTo>
                    <a:pt x="6096" y="124"/>
                    <a:pt x="7287" y="116"/>
                    <a:pt x="8154" y="105"/>
                  </a:cubicBezTo>
                  <a:cubicBezTo>
                    <a:pt x="8568" y="98"/>
                    <a:pt x="8912" y="90"/>
                    <a:pt x="9177" y="86"/>
                  </a:cubicBezTo>
                  <a:cubicBezTo>
                    <a:pt x="9416" y="79"/>
                    <a:pt x="9551" y="72"/>
                    <a:pt x="9551" y="60"/>
                  </a:cubicBezTo>
                  <a:cubicBezTo>
                    <a:pt x="9551" y="53"/>
                    <a:pt x="9416" y="46"/>
                    <a:pt x="9177" y="38"/>
                  </a:cubicBezTo>
                  <a:cubicBezTo>
                    <a:pt x="8912" y="34"/>
                    <a:pt x="8568" y="27"/>
                    <a:pt x="8154" y="19"/>
                  </a:cubicBezTo>
                  <a:cubicBezTo>
                    <a:pt x="7287" y="8"/>
                    <a:pt x="6096" y="1"/>
                    <a:pt x="477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6181672" y="1572985"/>
              <a:ext cx="225840" cy="3971"/>
            </a:xfrm>
            <a:custGeom>
              <a:rect b="b" l="l" r="r" t="t"/>
              <a:pathLst>
                <a:path extrusionOk="0" h="124" w="7052">
                  <a:moveTo>
                    <a:pt x="3526" y="1"/>
                  </a:moveTo>
                  <a:cubicBezTo>
                    <a:pt x="2552" y="1"/>
                    <a:pt x="1670" y="8"/>
                    <a:pt x="1032" y="19"/>
                  </a:cubicBezTo>
                  <a:cubicBezTo>
                    <a:pt x="732" y="27"/>
                    <a:pt x="478" y="34"/>
                    <a:pt x="277" y="38"/>
                  </a:cubicBezTo>
                  <a:cubicBezTo>
                    <a:pt x="97" y="46"/>
                    <a:pt x="1" y="53"/>
                    <a:pt x="1" y="60"/>
                  </a:cubicBezTo>
                  <a:cubicBezTo>
                    <a:pt x="1" y="72"/>
                    <a:pt x="97" y="79"/>
                    <a:pt x="277" y="86"/>
                  </a:cubicBezTo>
                  <a:cubicBezTo>
                    <a:pt x="478" y="90"/>
                    <a:pt x="732" y="98"/>
                    <a:pt x="1032" y="105"/>
                  </a:cubicBezTo>
                  <a:cubicBezTo>
                    <a:pt x="1670" y="116"/>
                    <a:pt x="2552" y="124"/>
                    <a:pt x="3526" y="124"/>
                  </a:cubicBezTo>
                  <a:cubicBezTo>
                    <a:pt x="4502" y="124"/>
                    <a:pt x="5383" y="116"/>
                    <a:pt x="6021" y="105"/>
                  </a:cubicBezTo>
                  <a:cubicBezTo>
                    <a:pt x="6320" y="98"/>
                    <a:pt x="6574" y="90"/>
                    <a:pt x="6776" y="86"/>
                  </a:cubicBezTo>
                  <a:cubicBezTo>
                    <a:pt x="6955" y="79"/>
                    <a:pt x="7052" y="72"/>
                    <a:pt x="7052" y="60"/>
                  </a:cubicBezTo>
                  <a:cubicBezTo>
                    <a:pt x="7052" y="53"/>
                    <a:pt x="6955" y="46"/>
                    <a:pt x="6776" y="38"/>
                  </a:cubicBezTo>
                  <a:cubicBezTo>
                    <a:pt x="6574" y="34"/>
                    <a:pt x="6320" y="27"/>
                    <a:pt x="6021" y="19"/>
                  </a:cubicBezTo>
                  <a:cubicBezTo>
                    <a:pt x="5383" y="8"/>
                    <a:pt x="4502" y="1"/>
                    <a:pt x="35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4937611" y="1651447"/>
              <a:ext cx="1961307" cy="2335381"/>
            </a:xfrm>
            <a:custGeom>
              <a:rect b="b" l="l" r="r" t="t"/>
              <a:pathLst>
                <a:path extrusionOk="0" h="72918" w="61243">
                  <a:moveTo>
                    <a:pt x="19020" y="1"/>
                  </a:moveTo>
                  <a:cubicBezTo>
                    <a:pt x="740" y="1"/>
                    <a:pt x="192" y="14190"/>
                    <a:pt x="192" y="14190"/>
                  </a:cubicBezTo>
                  <a:cubicBezTo>
                    <a:pt x="1" y="27323"/>
                    <a:pt x="11856" y="31629"/>
                    <a:pt x="11856" y="31629"/>
                  </a:cubicBezTo>
                  <a:lnTo>
                    <a:pt x="13780" y="70740"/>
                  </a:lnTo>
                  <a:cubicBezTo>
                    <a:pt x="13840" y="71958"/>
                    <a:pt x="14845" y="72918"/>
                    <a:pt x="16066" y="72918"/>
                  </a:cubicBezTo>
                  <a:lnTo>
                    <a:pt x="57638" y="72918"/>
                  </a:lnTo>
                  <a:cubicBezTo>
                    <a:pt x="59636" y="72918"/>
                    <a:pt x="61242" y="71263"/>
                    <a:pt x="61178" y="69265"/>
                  </a:cubicBezTo>
                  <a:lnTo>
                    <a:pt x="59001"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5560026" y="1651447"/>
              <a:ext cx="1338997" cy="2335029"/>
            </a:xfrm>
            <a:custGeom>
              <a:rect b="b" l="l" r="r" t="t"/>
              <a:pathLst>
                <a:path extrusionOk="0" h="72907" w="41811">
                  <a:moveTo>
                    <a:pt x="0" y="1"/>
                  </a:moveTo>
                  <a:lnTo>
                    <a:pt x="1744" y="72810"/>
                  </a:lnTo>
                  <a:lnTo>
                    <a:pt x="38688" y="72906"/>
                  </a:lnTo>
                  <a:cubicBezTo>
                    <a:pt x="38693" y="72906"/>
                    <a:pt x="38697" y="72906"/>
                    <a:pt x="38701" y="72906"/>
                  </a:cubicBezTo>
                  <a:cubicBezTo>
                    <a:pt x="40428" y="72906"/>
                    <a:pt x="41811" y="71475"/>
                    <a:pt x="41759" y="69746"/>
                  </a:cubicBezTo>
                  <a:lnTo>
                    <a:pt x="410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7"/>
            <p:cNvSpPr/>
            <p:nvPr/>
          </p:nvSpPr>
          <p:spPr>
            <a:xfrm>
              <a:off x="5668848" y="1786497"/>
              <a:ext cx="1096088" cy="1085892"/>
            </a:xfrm>
            <a:custGeom>
              <a:rect b="b" l="l" r="r" t="t"/>
              <a:pathLst>
                <a:path extrusionOk="0" h="33905" w="34226">
                  <a:moveTo>
                    <a:pt x="1" y="0"/>
                  </a:moveTo>
                  <a:lnTo>
                    <a:pt x="834" y="33904"/>
                  </a:lnTo>
                  <a:lnTo>
                    <a:pt x="34225" y="33904"/>
                  </a:lnTo>
                  <a:lnTo>
                    <a:pt x="337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7"/>
            <p:cNvSpPr/>
            <p:nvPr/>
          </p:nvSpPr>
          <p:spPr>
            <a:xfrm>
              <a:off x="5777959" y="1899130"/>
              <a:ext cx="200380" cy="36992"/>
            </a:xfrm>
            <a:custGeom>
              <a:rect b="b" l="l" r="r" t="t"/>
              <a:pathLst>
                <a:path extrusionOk="0" h="1155" w="6257">
                  <a:moveTo>
                    <a:pt x="2918" y="0"/>
                  </a:moveTo>
                  <a:cubicBezTo>
                    <a:pt x="2003" y="0"/>
                    <a:pt x="1095" y="65"/>
                    <a:pt x="291" y="283"/>
                  </a:cubicBezTo>
                  <a:cubicBezTo>
                    <a:pt x="0" y="361"/>
                    <a:pt x="0" y="794"/>
                    <a:pt x="291" y="872"/>
                  </a:cubicBezTo>
                  <a:cubicBezTo>
                    <a:pt x="1094" y="1090"/>
                    <a:pt x="2002" y="1154"/>
                    <a:pt x="2917" y="1154"/>
                  </a:cubicBezTo>
                  <a:cubicBezTo>
                    <a:pt x="3858" y="1154"/>
                    <a:pt x="4807" y="1086"/>
                    <a:pt x="5656" y="1045"/>
                  </a:cubicBezTo>
                  <a:cubicBezTo>
                    <a:pt x="6256" y="1014"/>
                    <a:pt x="6256" y="140"/>
                    <a:pt x="5656" y="110"/>
                  </a:cubicBezTo>
                  <a:cubicBezTo>
                    <a:pt x="4806" y="69"/>
                    <a:pt x="3858" y="0"/>
                    <a:pt x="29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7"/>
            <p:cNvSpPr/>
            <p:nvPr/>
          </p:nvSpPr>
          <p:spPr>
            <a:xfrm>
              <a:off x="6041336" y="1896984"/>
              <a:ext cx="197914" cy="37632"/>
            </a:xfrm>
            <a:custGeom>
              <a:rect b="b" l="l" r="r" t="t"/>
              <a:pathLst>
                <a:path extrusionOk="0" h="1175" w="6180">
                  <a:moveTo>
                    <a:pt x="3181" y="0"/>
                  </a:moveTo>
                  <a:cubicBezTo>
                    <a:pt x="2172" y="0"/>
                    <a:pt x="1156" y="80"/>
                    <a:pt x="281" y="305"/>
                  </a:cubicBezTo>
                  <a:cubicBezTo>
                    <a:pt x="1" y="376"/>
                    <a:pt x="1" y="801"/>
                    <a:pt x="281" y="872"/>
                  </a:cubicBezTo>
                  <a:cubicBezTo>
                    <a:pt x="1159" y="1095"/>
                    <a:pt x="2177" y="1175"/>
                    <a:pt x="3186" y="1175"/>
                  </a:cubicBezTo>
                  <a:cubicBezTo>
                    <a:pt x="4019" y="1175"/>
                    <a:pt x="4847" y="1120"/>
                    <a:pt x="5585" y="1048"/>
                  </a:cubicBezTo>
                  <a:cubicBezTo>
                    <a:pt x="6179" y="991"/>
                    <a:pt x="6179" y="181"/>
                    <a:pt x="5585" y="125"/>
                  </a:cubicBezTo>
                  <a:cubicBezTo>
                    <a:pt x="4844" y="54"/>
                    <a:pt x="4015" y="0"/>
                    <a:pt x="3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7"/>
            <p:cNvSpPr/>
            <p:nvPr/>
          </p:nvSpPr>
          <p:spPr>
            <a:xfrm>
              <a:off x="6301767" y="1896088"/>
              <a:ext cx="183888" cy="32060"/>
            </a:xfrm>
            <a:custGeom>
              <a:rect b="b" l="l" r="r" t="t"/>
              <a:pathLst>
                <a:path extrusionOk="0" h="1001" w="5742">
                  <a:moveTo>
                    <a:pt x="4094" y="2"/>
                  </a:moveTo>
                  <a:cubicBezTo>
                    <a:pt x="3650" y="2"/>
                    <a:pt x="3206" y="22"/>
                    <a:pt x="2764" y="30"/>
                  </a:cubicBezTo>
                  <a:cubicBezTo>
                    <a:pt x="1928" y="41"/>
                    <a:pt x="1061" y="0"/>
                    <a:pt x="254" y="243"/>
                  </a:cubicBezTo>
                  <a:cubicBezTo>
                    <a:pt x="0" y="321"/>
                    <a:pt x="0" y="680"/>
                    <a:pt x="254" y="754"/>
                  </a:cubicBezTo>
                  <a:cubicBezTo>
                    <a:pt x="1061" y="1001"/>
                    <a:pt x="1928" y="956"/>
                    <a:pt x="2764" y="971"/>
                  </a:cubicBezTo>
                  <a:cubicBezTo>
                    <a:pt x="3201" y="979"/>
                    <a:pt x="3640" y="997"/>
                    <a:pt x="4079" y="997"/>
                  </a:cubicBezTo>
                  <a:cubicBezTo>
                    <a:pt x="4495" y="997"/>
                    <a:pt x="4910" y="981"/>
                    <a:pt x="5323" y="923"/>
                  </a:cubicBezTo>
                  <a:cubicBezTo>
                    <a:pt x="5741" y="863"/>
                    <a:pt x="5741" y="138"/>
                    <a:pt x="5323" y="78"/>
                  </a:cubicBezTo>
                  <a:cubicBezTo>
                    <a:pt x="4915" y="19"/>
                    <a:pt x="4505" y="2"/>
                    <a:pt x="4094" y="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7"/>
            <p:cNvSpPr/>
            <p:nvPr/>
          </p:nvSpPr>
          <p:spPr>
            <a:xfrm>
              <a:off x="6540869" y="1896600"/>
              <a:ext cx="139981" cy="31035"/>
            </a:xfrm>
            <a:custGeom>
              <a:rect b="b" l="l" r="r" t="t"/>
              <a:pathLst>
                <a:path extrusionOk="0" h="969" w="4371">
                  <a:moveTo>
                    <a:pt x="3171" y="1"/>
                  </a:moveTo>
                  <a:cubicBezTo>
                    <a:pt x="2824" y="1"/>
                    <a:pt x="2471" y="35"/>
                    <a:pt x="2133" y="43"/>
                  </a:cubicBezTo>
                  <a:cubicBezTo>
                    <a:pt x="1514" y="55"/>
                    <a:pt x="909" y="85"/>
                    <a:pt x="300" y="186"/>
                  </a:cubicBezTo>
                  <a:cubicBezTo>
                    <a:pt x="1" y="231"/>
                    <a:pt x="1" y="734"/>
                    <a:pt x="300" y="783"/>
                  </a:cubicBezTo>
                  <a:cubicBezTo>
                    <a:pt x="909" y="884"/>
                    <a:pt x="1514" y="910"/>
                    <a:pt x="2133" y="925"/>
                  </a:cubicBezTo>
                  <a:cubicBezTo>
                    <a:pt x="2471" y="933"/>
                    <a:pt x="2824" y="968"/>
                    <a:pt x="3171" y="968"/>
                  </a:cubicBezTo>
                  <a:cubicBezTo>
                    <a:pt x="3451" y="968"/>
                    <a:pt x="3727" y="946"/>
                    <a:pt x="3990" y="869"/>
                  </a:cubicBezTo>
                  <a:cubicBezTo>
                    <a:pt x="4371" y="760"/>
                    <a:pt x="4371" y="208"/>
                    <a:pt x="3990" y="100"/>
                  </a:cubicBezTo>
                  <a:cubicBezTo>
                    <a:pt x="3727" y="23"/>
                    <a:pt x="3451" y="1"/>
                    <a:pt x="3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7"/>
            <p:cNvSpPr/>
            <p:nvPr/>
          </p:nvSpPr>
          <p:spPr>
            <a:xfrm>
              <a:off x="5695782" y="3001343"/>
              <a:ext cx="310066" cy="221566"/>
            </a:xfrm>
            <a:custGeom>
              <a:rect b="b" l="l" r="r" t="t"/>
              <a:pathLst>
                <a:path extrusionOk="0" h="6918" w="9682">
                  <a:moveTo>
                    <a:pt x="1" y="1"/>
                  </a:moveTo>
                  <a:lnTo>
                    <a:pt x="1" y="6918"/>
                  </a:lnTo>
                  <a:lnTo>
                    <a:pt x="9682" y="6918"/>
                  </a:lnTo>
                  <a:lnTo>
                    <a:pt x="9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7"/>
            <p:cNvSpPr/>
            <p:nvPr/>
          </p:nvSpPr>
          <p:spPr>
            <a:xfrm>
              <a:off x="5695782" y="3001343"/>
              <a:ext cx="56140" cy="221566"/>
            </a:xfrm>
            <a:custGeom>
              <a:rect b="b" l="l" r="r" t="t"/>
              <a:pathLst>
                <a:path extrusionOk="0" h="6918" w="1753">
                  <a:moveTo>
                    <a:pt x="1" y="1"/>
                  </a:moveTo>
                  <a:lnTo>
                    <a:pt x="1" y="6918"/>
                  </a:lnTo>
                  <a:lnTo>
                    <a:pt x="1752" y="6918"/>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7"/>
            <p:cNvSpPr/>
            <p:nvPr/>
          </p:nvSpPr>
          <p:spPr>
            <a:xfrm>
              <a:off x="6075443" y="3001343"/>
              <a:ext cx="309970" cy="221566"/>
            </a:xfrm>
            <a:custGeom>
              <a:rect b="b" l="l" r="r" t="t"/>
              <a:pathLst>
                <a:path extrusionOk="0" h="6918" w="9679">
                  <a:moveTo>
                    <a:pt x="1" y="1"/>
                  </a:moveTo>
                  <a:lnTo>
                    <a:pt x="1" y="6918"/>
                  </a:lnTo>
                  <a:lnTo>
                    <a:pt x="9679" y="6918"/>
                  </a:lnTo>
                  <a:lnTo>
                    <a:pt x="96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7"/>
            <p:cNvSpPr/>
            <p:nvPr/>
          </p:nvSpPr>
          <p:spPr>
            <a:xfrm>
              <a:off x="6072209" y="3001343"/>
              <a:ext cx="56012" cy="221566"/>
            </a:xfrm>
            <a:custGeom>
              <a:rect b="b" l="l" r="r" t="t"/>
              <a:pathLst>
                <a:path extrusionOk="0" h="6918" w="1749">
                  <a:moveTo>
                    <a:pt x="1" y="1"/>
                  </a:moveTo>
                  <a:lnTo>
                    <a:pt x="1" y="6918"/>
                  </a:lnTo>
                  <a:lnTo>
                    <a:pt x="1749" y="6918"/>
                  </a:lnTo>
                  <a:lnTo>
                    <a:pt x="174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7"/>
            <p:cNvSpPr/>
            <p:nvPr/>
          </p:nvSpPr>
          <p:spPr>
            <a:xfrm>
              <a:off x="6455009" y="3001343"/>
              <a:ext cx="309938" cy="221566"/>
            </a:xfrm>
            <a:custGeom>
              <a:rect b="b" l="l" r="r" t="t"/>
              <a:pathLst>
                <a:path extrusionOk="0" h="6918" w="9678">
                  <a:moveTo>
                    <a:pt x="1" y="1"/>
                  </a:moveTo>
                  <a:lnTo>
                    <a:pt x="1" y="6918"/>
                  </a:lnTo>
                  <a:lnTo>
                    <a:pt x="9677" y="6918"/>
                  </a:lnTo>
                  <a:lnTo>
                    <a:pt x="96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7"/>
            <p:cNvSpPr/>
            <p:nvPr/>
          </p:nvSpPr>
          <p:spPr>
            <a:xfrm>
              <a:off x="6446138" y="3001343"/>
              <a:ext cx="56140" cy="221566"/>
            </a:xfrm>
            <a:custGeom>
              <a:rect b="b" l="l" r="r" t="t"/>
              <a:pathLst>
                <a:path extrusionOk="0" h="6918" w="1753">
                  <a:moveTo>
                    <a:pt x="1" y="1"/>
                  </a:moveTo>
                  <a:lnTo>
                    <a:pt x="1" y="6918"/>
                  </a:lnTo>
                  <a:lnTo>
                    <a:pt x="1752" y="6918"/>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7"/>
            <p:cNvSpPr/>
            <p:nvPr/>
          </p:nvSpPr>
          <p:spPr>
            <a:xfrm>
              <a:off x="6455009" y="3296071"/>
              <a:ext cx="309938" cy="221598"/>
            </a:xfrm>
            <a:custGeom>
              <a:rect b="b" l="l" r="r" t="t"/>
              <a:pathLst>
                <a:path extrusionOk="0" h="6919" w="9678">
                  <a:moveTo>
                    <a:pt x="1" y="0"/>
                  </a:moveTo>
                  <a:lnTo>
                    <a:pt x="1" y="6918"/>
                  </a:lnTo>
                  <a:lnTo>
                    <a:pt x="9677" y="6918"/>
                  </a:lnTo>
                  <a:lnTo>
                    <a:pt x="96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7"/>
            <p:cNvSpPr/>
            <p:nvPr/>
          </p:nvSpPr>
          <p:spPr>
            <a:xfrm>
              <a:off x="6455009" y="3296071"/>
              <a:ext cx="57805" cy="221598"/>
            </a:xfrm>
            <a:custGeom>
              <a:rect b="b" l="l" r="r" t="t"/>
              <a:pathLst>
                <a:path extrusionOk="0" h="6919" w="1805">
                  <a:moveTo>
                    <a:pt x="1" y="0"/>
                  </a:moveTo>
                  <a:lnTo>
                    <a:pt x="1" y="6918"/>
                  </a:lnTo>
                  <a:lnTo>
                    <a:pt x="1804" y="6918"/>
                  </a:lnTo>
                  <a:lnTo>
                    <a:pt x="180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a:off x="5695782" y="3296071"/>
              <a:ext cx="310066" cy="221598"/>
            </a:xfrm>
            <a:custGeom>
              <a:rect b="b" l="l" r="r" t="t"/>
              <a:pathLst>
                <a:path extrusionOk="0" h="6919" w="9682">
                  <a:moveTo>
                    <a:pt x="1" y="0"/>
                  </a:moveTo>
                  <a:lnTo>
                    <a:pt x="1" y="6918"/>
                  </a:lnTo>
                  <a:lnTo>
                    <a:pt x="9682" y="6918"/>
                  </a:lnTo>
                  <a:lnTo>
                    <a:pt x="9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7"/>
            <p:cNvSpPr/>
            <p:nvPr/>
          </p:nvSpPr>
          <p:spPr>
            <a:xfrm>
              <a:off x="5695782" y="3295719"/>
              <a:ext cx="56140" cy="221598"/>
            </a:xfrm>
            <a:custGeom>
              <a:rect b="b" l="l" r="r" t="t"/>
              <a:pathLst>
                <a:path extrusionOk="0" h="6919" w="1753">
                  <a:moveTo>
                    <a:pt x="1" y="1"/>
                  </a:moveTo>
                  <a:lnTo>
                    <a:pt x="1" y="6918"/>
                  </a:lnTo>
                  <a:lnTo>
                    <a:pt x="1752" y="6918"/>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7"/>
            <p:cNvSpPr/>
            <p:nvPr/>
          </p:nvSpPr>
          <p:spPr>
            <a:xfrm>
              <a:off x="5695782" y="3587821"/>
              <a:ext cx="310066" cy="221598"/>
            </a:xfrm>
            <a:custGeom>
              <a:rect b="b" l="l" r="r" t="t"/>
              <a:pathLst>
                <a:path extrusionOk="0" h="6919" w="9682">
                  <a:moveTo>
                    <a:pt x="1" y="1"/>
                  </a:moveTo>
                  <a:lnTo>
                    <a:pt x="1" y="6919"/>
                  </a:lnTo>
                  <a:lnTo>
                    <a:pt x="9682" y="6919"/>
                  </a:lnTo>
                  <a:lnTo>
                    <a:pt x="9682" y="1"/>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7"/>
            <p:cNvSpPr/>
            <p:nvPr/>
          </p:nvSpPr>
          <p:spPr>
            <a:xfrm>
              <a:off x="5695782" y="3587821"/>
              <a:ext cx="310066" cy="221598"/>
            </a:xfrm>
            <a:custGeom>
              <a:rect b="b" l="l" r="r" t="t"/>
              <a:pathLst>
                <a:path extrusionOk="0" h="6919" w="9682">
                  <a:moveTo>
                    <a:pt x="1" y="1"/>
                  </a:moveTo>
                  <a:lnTo>
                    <a:pt x="1" y="6919"/>
                  </a:lnTo>
                  <a:lnTo>
                    <a:pt x="9682" y="6919"/>
                  </a:lnTo>
                  <a:lnTo>
                    <a:pt x="96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7"/>
            <p:cNvSpPr/>
            <p:nvPr/>
          </p:nvSpPr>
          <p:spPr>
            <a:xfrm>
              <a:off x="5695782" y="3587821"/>
              <a:ext cx="56140" cy="221598"/>
            </a:xfrm>
            <a:custGeom>
              <a:rect b="b" l="l" r="r" t="t"/>
              <a:pathLst>
                <a:path extrusionOk="0" h="6919" w="1753">
                  <a:moveTo>
                    <a:pt x="1" y="1"/>
                  </a:moveTo>
                  <a:lnTo>
                    <a:pt x="1" y="6919"/>
                  </a:lnTo>
                  <a:lnTo>
                    <a:pt x="1752" y="6919"/>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7"/>
            <p:cNvSpPr/>
            <p:nvPr/>
          </p:nvSpPr>
          <p:spPr>
            <a:xfrm>
              <a:off x="6073650" y="3296071"/>
              <a:ext cx="310066" cy="221598"/>
            </a:xfrm>
            <a:custGeom>
              <a:rect b="b" l="l" r="r" t="t"/>
              <a:pathLst>
                <a:path extrusionOk="0" h="6919" w="9682">
                  <a:moveTo>
                    <a:pt x="0" y="0"/>
                  </a:moveTo>
                  <a:lnTo>
                    <a:pt x="0" y="6918"/>
                  </a:lnTo>
                  <a:lnTo>
                    <a:pt x="9682" y="6918"/>
                  </a:lnTo>
                  <a:lnTo>
                    <a:pt x="9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7"/>
            <p:cNvSpPr/>
            <p:nvPr/>
          </p:nvSpPr>
          <p:spPr>
            <a:xfrm>
              <a:off x="6073650" y="3295719"/>
              <a:ext cx="56108" cy="221598"/>
            </a:xfrm>
            <a:custGeom>
              <a:rect b="b" l="l" r="r" t="t"/>
              <a:pathLst>
                <a:path extrusionOk="0" h="6919" w="1752">
                  <a:moveTo>
                    <a:pt x="0" y="1"/>
                  </a:moveTo>
                  <a:lnTo>
                    <a:pt x="0" y="6918"/>
                  </a:lnTo>
                  <a:lnTo>
                    <a:pt x="1752" y="6918"/>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7"/>
            <p:cNvSpPr/>
            <p:nvPr/>
          </p:nvSpPr>
          <p:spPr>
            <a:xfrm>
              <a:off x="6075443" y="3587821"/>
              <a:ext cx="309970" cy="221598"/>
            </a:xfrm>
            <a:custGeom>
              <a:rect b="b" l="l" r="r" t="t"/>
              <a:pathLst>
                <a:path extrusionOk="0" h="6919" w="9679">
                  <a:moveTo>
                    <a:pt x="1" y="1"/>
                  </a:moveTo>
                  <a:lnTo>
                    <a:pt x="1" y="6919"/>
                  </a:lnTo>
                  <a:lnTo>
                    <a:pt x="9679" y="6919"/>
                  </a:lnTo>
                  <a:lnTo>
                    <a:pt x="9679" y="1"/>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p:nvPr/>
          </p:nvSpPr>
          <p:spPr>
            <a:xfrm>
              <a:off x="6075443" y="3587821"/>
              <a:ext cx="309970" cy="221598"/>
            </a:xfrm>
            <a:custGeom>
              <a:rect b="b" l="l" r="r" t="t"/>
              <a:pathLst>
                <a:path extrusionOk="0" h="6919" w="9679">
                  <a:moveTo>
                    <a:pt x="1" y="1"/>
                  </a:moveTo>
                  <a:lnTo>
                    <a:pt x="1" y="6919"/>
                  </a:lnTo>
                  <a:lnTo>
                    <a:pt x="9679" y="6919"/>
                  </a:lnTo>
                  <a:lnTo>
                    <a:pt x="96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7"/>
            <p:cNvSpPr/>
            <p:nvPr/>
          </p:nvSpPr>
          <p:spPr>
            <a:xfrm>
              <a:off x="6075443" y="3587821"/>
              <a:ext cx="56140" cy="221598"/>
            </a:xfrm>
            <a:custGeom>
              <a:rect b="b" l="l" r="r" t="t"/>
              <a:pathLst>
                <a:path extrusionOk="0" h="6919" w="1753">
                  <a:moveTo>
                    <a:pt x="1" y="1"/>
                  </a:moveTo>
                  <a:lnTo>
                    <a:pt x="1" y="6919"/>
                  </a:lnTo>
                  <a:lnTo>
                    <a:pt x="1752" y="6919"/>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7"/>
            <p:cNvSpPr/>
            <p:nvPr/>
          </p:nvSpPr>
          <p:spPr>
            <a:xfrm>
              <a:off x="6455009" y="3587821"/>
              <a:ext cx="309938" cy="221598"/>
            </a:xfrm>
            <a:custGeom>
              <a:rect b="b" l="l" r="r" t="t"/>
              <a:pathLst>
                <a:path extrusionOk="0" h="6919" w="9678">
                  <a:moveTo>
                    <a:pt x="1" y="1"/>
                  </a:moveTo>
                  <a:lnTo>
                    <a:pt x="1" y="6919"/>
                  </a:lnTo>
                  <a:lnTo>
                    <a:pt x="9677" y="6919"/>
                  </a:lnTo>
                  <a:lnTo>
                    <a:pt x="96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7"/>
            <p:cNvSpPr/>
            <p:nvPr/>
          </p:nvSpPr>
          <p:spPr>
            <a:xfrm>
              <a:off x="6455009" y="3587821"/>
              <a:ext cx="56140" cy="221598"/>
            </a:xfrm>
            <a:custGeom>
              <a:rect b="b" l="l" r="r" t="t"/>
              <a:pathLst>
                <a:path extrusionOk="0" h="6919" w="1753">
                  <a:moveTo>
                    <a:pt x="1" y="1"/>
                  </a:moveTo>
                  <a:lnTo>
                    <a:pt x="1" y="6919"/>
                  </a:lnTo>
                  <a:lnTo>
                    <a:pt x="1752" y="6919"/>
                  </a:lnTo>
                  <a:lnTo>
                    <a:pt x="175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7"/>
            <p:cNvSpPr/>
            <p:nvPr/>
          </p:nvSpPr>
          <p:spPr>
            <a:xfrm>
              <a:off x="5440987" y="1651447"/>
              <a:ext cx="78269" cy="2335381"/>
            </a:xfrm>
            <a:custGeom>
              <a:rect b="b" l="l" r="r" t="t"/>
              <a:pathLst>
                <a:path extrusionOk="0" h="72918" w="2444">
                  <a:moveTo>
                    <a:pt x="165" y="1"/>
                  </a:moveTo>
                  <a:cubicBezTo>
                    <a:pt x="165" y="1"/>
                    <a:pt x="165" y="1"/>
                    <a:pt x="165" y="1"/>
                  </a:cubicBezTo>
                  <a:cubicBezTo>
                    <a:pt x="1" y="4"/>
                    <a:pt x="337" y="16331"/>
                    <a:pt x="923" y="36470"/>
                  </a:cubicBezTo>
                  <a:cubicBezTo>
                    <a:pt x="1506" y="56601"/>
                    <a:pt x="2111" y="72918"/>
                    <a:pt x="2279" y="72918"/>
                  </a:cubicBezTo>
                  <a:cubicBezTo>
                    <a:pt x="2279" y="72918"/>
                    <a:pt x="2279" y="72918"/>
                    <a:pt x="2279" y="72918"/>
                  </a:cubicBezTo>
                  <a:cubicBezTo>
                    <a:pt x="2444" y="72910"/>
                    <a:pt x="2107" y="56584"/>
                    <a:pt x="1521" y="36451"/>
                  </a:cubicBezTo>
                  <a:cubicBezTo>
                    <a:pt x="939" y="16314"/>
                    <a:pt x="329" y="1"/>
                    <a:pt x="16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7"/>
            <p:cNvSpPr/>
            <p:nvPr/>
          </p:nvSpPr>
          <p:spPr>
            <a:xfrm>
              <a:off x="5374246" y="3717620"/>
              <a:ext cx="133640" cy="105659"/>
            </a:xfrm>
            <a:custGeom>
              <a:rect b="b" l="l" r="r" t="t"/>
              <a:pathLst>
                <a:path extrusionOk="0" h="3299" w="4173">
                  <a:moveTo>
                    <a:pt x="4083" y="1"/>
                  </a:moveTo>
                  <a:lnTo>
                    <a:pt x="60" y="1378"/>
                  </a:lnTo>
                  <a:lnTo>
                    <a:pt x="1" y="3299"/>
                  </a:lnTo>
                  <a:lnTo>
                    <a:pt x="4173" y="1830"/>
                  </a:lnTo>
                  <a:lnTo>
                    <a:pt x="408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37"/>
          <p:cNvGrpSpPr/>
          <p:nvPr/>
        </p:nvGrpSpPr>
        <p:grpSpPr>
          <a:xfrm rot="-721003">
            <a:off x="4427160" y="2856628"/>
            <a:ext cx="1122199" cy="1561317"/>
            <a:chOff x="4165807" y="3024617"/>
            <a:chExt cx="1122184" cy="1561296"/>
          </a:xfrm>
        </p:grpSpPr>
        <p:sp>
          <p:nvSpPr>
            <p:cNvPr id="959" name="Google Shape;959;p37"/>
            <p:cNvSpPr/>
            <p:nvPr/>
          </p:nvSpPr>
          <p:spPr>
            <a:xfrm>
              <a:off x="4165807" y="3024617"/>
              <a:ext cx="1115475" cy="1561296"/>
            </a:xfrm>
            <a:custGeom>
              <a:rect b="b" l="l" r="r" t="t"/>
              <a:pathLst>
                <a:path extrusionOk="0" h="38092" w="27215">
                  <a:moveTo>
                    <a:pt x="9103" y="6253"/>
                  </a:moveTo>
                  <a:lnTo>
                    <a:pt x="10441" y="10485"/>
                  </a:lnTo>
                  <a:lnTo>
                    <a:pt x="9663" y="10728"/>
                  </a:lnTo>
                  <a:lnTo>
                    <a:pt x="8326" y="6499"/>
                  </a:lnTo>
                  <a:lnTo>
                    <a:pt x="9103" y="6253"/>
                  </a:lnTo>
                  <a:close/>
                  <a:moveTo>
                    <a:pt x="11848" y="5334"/>
                  </a:moveTo>
                  <a:lnTo>
                    <a:pt x="14680" y="14298"/>
                  </a:lnTo>
                  <a:lnTo>
                    <a:pt x="13903" y="14541"/>
                  </a:lnTo>
                  <a:lnTo>
                    <a:pt x="11072" y="5581"/>
                  </a:lnTo>
                  <a:lnTo>
                    <a:pt x="11848" y="5334"/>
                  </a:lnTo>
                  <a:close/>
                  <a:moveTo>
                    <a:pt x="6555" y="7225"/>
                  </a:moveTo>
                  <a:lnTo>
                    <a:pt x="8849" y="14482"/>
                  </a:lnTo>
                  <a:lnTo>
                    <a:pt x="8072" y="14729"/>
                  </a:lnTo>
                  <a:lnTo>
                    <a:pt x="5779" y="7471"/>
                  </a:lnTo>
                  <a:lnTo>
                    <a:pt x="6555" y="7225"/>
                  </a:lnTo>
                  <a:close/>
                  <a:moveTo>
                    <a:pt x="10900" y="11621"/>
                  </a:moveTo>
                  <a:lnTo>
                    <a:pt x="12237" y="15849"/>
                  </a:lnTo>
                  <a:lnTo>
                    <a:pt x="11460" y="16096"/>
                  </a:lnTo>
                  <a:lnTo>
                    <a:pt x="10122" y="11864"/>
                  </a:lnTo>
                  <a:lnTo>
                    <a:pt x="10900" y="11621"/>
                  </a:lnTo>
                  <a:close/>
                  <a:moveTo>
                    <a:pt x="12696" y="16984"/>
                  </a:moveTo>
                  <a:lnTo>
                    <a:pt x="16394" y="28694"/>
                  </a:lnTo>
                  <a:lnTo>
                    <a:pt x="15621" y="28941"/>
                  </a:lnTo>
                  <a:lnTo>
                    <a:pt x="11920" y="17227"/>
                  </a:lnTo>
                  <a:lnTo>
                    <a:pt x="12696" y="16984"/>
                  </a:lnTo>
                  <a:close/>
                  <a:moveTo>
                    <a:pt x="15072" y="15774"/>
                  </a:moveTo>
                  <a:lnTo>
                    <a:pt x="19957" y="31227"/>
                  </a:lnTo>
                  <a:lnTo>
                    <a:pt x="19181" y="31469"/>
                  </a:lnTo>
                  <a:lnTo>
                    <a:pt x="14295" y="16017"/>
                  </a:lnTo>
                  <a:lnTo>
                    <a:pt x="15072" y="15774"/>
                  </a:lnTo>
                  <a:close/>
                  <a:moveTo>
                    <a:pt x="16756" y="29803"/>
                  </a:moveTo>
                  <a:lnTo>
                    <a:pt x="17548" y="32309"/>
                  </a:lnTo>
                  <a:lnTo>
                    <a:pt x="16771" y="32552"/>
                  </a:lnTo>
                  <a:lnTo>
                    <a:pt x="15980" y="30050"/>
                  </a:lnTo>
                  <a:lnTo>
                    <a:pt x="16756" y="29803"/>
                  </a:lnTo>
                  <a:close/>
                  <a:moveTo>
                    <a:pt x="19252" y="0"/>
                  </a:moveTo>
                  <a:cubicBezTo>
                    <a:pt x="19027" y="12"/>
                    <a:pt x="18814" y="86"/>
                    <a:pt x="18594" y="162"/>
                  </a:cubicBezTo>
                  <a:cubicBezTo>
                    <a:pt x="17716" y="457"/>
                    <a:pt x="16842" y="752"/>
                    <a:pt x="15976" y="1039"/>
                  </a:cubicBezTo>
                  <a:cubicBezTo>
                    <a:pt x="14242" y="1622"/>
                    <a:pt x="12532" y="2193"/>
                    <a:pt x="10855" y="2757"/>
                  </a:cubicBezTo>
                  <a:cubicBezTo>
                    <a:pt x="7497" y="3882"/>
                    <a:pt x="4259" y="4965"/>
                    <a:pt x="1173" y="5999"/>
                  </a:cubicBezTo>
                  <a:cubicBezTo>
                    <a:pt x="789" y="6108"/>
                    <a:pt x="453" y="6343"/>
                    <a:pt x="244" y="6675"/>
                  </a:cubicBezTo>
                  <a:cubicBezTo>
                    <a:pt x="82" y="6930"/>
                    <a:pt x="1" y="7225"/>
                    <a:pt x="1" y="7520"/>
                  </a:cubicBezTo>
                  <a:cubicBezTo>
                    <a:pt x="1" y="7609"/>
                    <a:pt x="8" y="7699"/>
                    <a:pt x="23" y="7789"/>
                  </a:cubicBezTo>
                  <a:cubicBezTo>
                    <a:pt x="56" y="7975"/>
                    <a:pt x="132" y="8158"/>
                    <a:pt x="191" y="8349"/>
                  </a:cubicBezTo>
                  <a:cubicBezTo>
                    <a:pt x="254" y="8535"/>
                    <a:pt x="318" y="8718"/>
                    <a:pt x="378" y="8905"/>
                  </a:cubicBezTo>
                  <a:cubicBezTo>
                    <a:pt x="501" y="9275"/>
                    <a:pt x="625" y="9645"/>
                    <a:pt x="748" y="10011"/>
                  </a:cubicBezTo>
                  <a:cubicBezTo>
                    <a:pt x="1237" y="11471"/>
                    <a:pt x="1711" y="12891"/>
                    <a:pt x="2171" y="14262"/>
                  </a:cubicBezTo>
                  <a:cubicBezTo>
                    <a:pt x="3090" y="17007"/>
                    <a:pt x="3941" y="19561"/>
                    <a:pt x="4721" y="21892"/>
                  </a:cubicBezTo>
                  <a:cubicBezTo>
                    <a:pt x="6279" y="26562"/>
                    <a:pt x="7538" y="30337"/>
                    <a:pt x="8408" y="32949"/>
                  </a:cubicBezTo>
                  <a:cubicBezTo>
                    <a:pt x="8841" y="34252"/>
                    <a:pt x="9178" y="35268"/>
                    <a:pt x="9405" y="35955"/>
                  </a:cubicBezTo>
                  <a:cubicBezTo>
                    <a:pt x="9517" y="36299"/>
                    <a:pt x="9603" y="36560"/>
                    <a:pt x="9663" y="36740"/>
                  </a:cubicBezTo>
                  <a:cubicBezTo>
                    <a:pt x="9719" y="36915"/>
                    <a:pt x="9746" y="37005"/>
                    <a:pt x="9746" y="37005"/>
                  </a:cubicBezTo>
                  <a:lnTo>
                    <a:pt x="9746" y="37009"/>
                  </a:lnTo>
                  <a:lnTo>
                    <a:pt x="9749" y="37009"/>
                  </a:lnTo>
                  <a:cubicBezTo>
                    <a:pt x="9753" y="37009"/>
                    <a:pt x="9775" y="37102"/>
                    <a:pt x="9865" y="37262"/>
                  </a:cubicBezTo>
                  <a:cubicBezTo>
                    <a:pt x="9955" y="37419"/>
                    <a:pt x="10115" y="37655"/>
                    <a:pt x="10422" y="37848"/>
                  </a:cubicBezTo>
                  <a:cubicBezTo>
                    <a:pt x="10634" y="37983"/>
                    <a:pt x="10934" y="38091"/>
                    <a:pt x="11273" y="38091"/>
                  </a:cubicBezTo>
                  <a:cubicBezTo>
                    <a:pt x="11408" y="38091"/>
                    <a:pt x="11553" y="38076"/>
                    <a:pt x="11699" y="38031"/>
                  </a:cubicBezTo>
                  <a:cubicBezTo>
                    <a:pt x="12203" y="37871"/>
                    <a:pt x="12778" y="37669"/>
                    <a:pt x="13432" y="37453"/>
                  </a:cubicBezTo>
                  <a:cubicBezTo>
                    <a:pt x="15774" y="36664"/>
                    <a:pt x="19050" y="35559"/>
                    <a:pt x="23065" y="34207"/>
                  </a:cubicBezTo>
                  <a:lnTo>
                    <a:pt x="22896" y="33680"/>
                  </a:lnTo>
                  <a:lnTo>
                    <a:pt x="12797" y="2115"/>
                  </a:lnTo>
                  <a:lnTo>
                    <a:pt x="17937" y="393"/>
                  </a:lnTo>
                  <a:lnTo>
                    <a:pt x="27215" y="28821"/>
                  </a:lnTo>
                  <a:lnTo>
                    <a:pt x="26808" y="18930"/>
                  </a:lnTo>
                  <a:cubicBezTo>
                    <a:pt x="26677" y="18542"/>
                    <a:pt x="26546" y="18153"/>
                    <a:pt x="26415" y="17761"/>
                  </a:cubicBezTo>
                  <a:cubicBezTo>
                    <a:pt x="24828" y="13025"/>
                    <a:pt x="23136" y="7979"/>
                    <a:pt x="21377" y="2734"/>
                  </a:cubicBezTo>
                  <a:cubicBezTo>
                    <a:pt x="21190" y="2179"/>
                    <a:pt x="21003" y="1626"/>
                    <a:pt x="20817" y="1065"/>
                  </a:cubicBezTo>
                  <a:cubicBezTo>
                    <a:pt x="20674" y="632"/>
                    <a:pt x="20331" y="277"/>
                    <a:pt x="19912" y="109"/>
                  </a:cubicBezTo>
                  <a:cubicBezTo>
                    <a:pt x="19729" y="34"/>
                    <a:pt x="19535" y="0"/>
                    <a:pt x="193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4751709" y="3671092"/>
              <a:ext cx="232112" cy="643381"/>
            </a:xfrm>
            <a:custGeom>
              <a:rect b="b" l="l" r="r" t="t"/>
              <a:pathLst>
                <a:path extrusionOk="0" h="15697" w="5663">
                  <a:moveTo>
                    <a:pt x="777" y="1"/>
                  </a:moveTo>
                  <a:lnTo>
                    <a:pt x="0" y="244"/>
                  </a:lnTo>
                  <a:lnTo>
                    <a:pt x="4886" y="15696"/>
                  </a:lnTo>
                  <a:lnTo>
                    <a:pt x="5662" y="15454"/>
                  </a:lnTo>
                  <a:lnTo>
                    <a:pt x="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4619569" y="3243237"/>
              <a:ext cx="147924" cy="377413"/>
            </a:xfrm>
            <a:custGeom>
              <a:rect b="b" l="l" r="r" t="t"/>
              <a:pathLst>
                <a:path extrusionOk="0" h="9208" w="3609">
                  <a:moveTo>
                    <a:pt x="777" y="0"/>
                  </a:moveTo>
                  <a:lnTo>
                    <a:pt x="1" y="247"/>
                  </a:lnTo>
                  <a:lnTo>
                    <a:pt x="2832" y="9207"/>
                  </a:lnTo>
                  <a:lnTo>
                    <a:pt x="3609" y="8964"/>
                  </a:lnTo>
                  <a:lnTo>
                    <a:pt x="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7"/>
            <p:cNvSpPr/>
            <p:nvPr/>
          </p:nvSpPr>
          <p:spPr>
            <a:xfrm>
              <a:off x="4507020" y="3280863"/>
              <a:ext cx="86730" cy="183460"/>
            </a:xfrm>
            <a:custGeom>
              <a:rect b="b" l="l" r="r" t="t"/>
              <a:pathLst>
                <a:path extrusionOk="0" h="4476" w="2116">
                  <a:moveTo>
                    <a:pt x="778" y="1"/>
                  </a:moveTo>
                  <a:lnTo>
                    <a:pt x="1" y="247"/>
                  </a:lnTo>
                  <a:lnTo>
                    <a:pt x="1338" y="4476"/>
                  </a:lnTo>
                  <a:lnTo>
                    <a:pt x="2116" y="4233"/>
                  </a:lnTo>
                  <a:lnTo>
                    <a:pt x="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7"/>
            <p:cNvSpPr/>
            <p:nvPr/>
          </p:nvSpPr>
          <p:spPr>
            <a:xfrm>
              <a:off x="4402668" y="3320701"/>
              <a:ext cx="125873" cy="307611"/>
            </a:xfrm>
            <a:custGeom>
              <a:rect b="b" l="l" r="r" t="t"/>
              <a:pathLst>
                <a:path extrusionOk="0" h="7505" w="3071">
                  <a:moveTo>
                    <a:pt x="776" y="1"/>
                  </a:moveTo>
                  <a:lnTo>
                    <a:pt x="0" y="247"/>
                  </a:lnTo>
                  <a:lnTo>
                    <a:pt x="2293" y="7505"/>
                  </a:lnTo>
                  <a:lnTo>
                    <a:pt x="3070" y="7258"/>
                  </a:lnTo>
                  <a:lnTo>
                    <a:pt x="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7"/>
            <p:cNvSpPr/>
            <p:nvPr/>
          </p:nvSpPr>
          <p:spPr>
            <a:xfrm>
              <a:off x="4820731" y="4246129"/>
              <a:ext cx="64350" cy="112716"/>
            </a:xfrm>
            <a:custGeom>
              <a:rect b="b" l="l" r="r" t="t"/>
              <a:pathLst>
                <a:path extrusionOk="0" h="2750" w="1570">
                  <a:moveTo>
                    <a:pt x="777" y="0"/>
                  </a:moveTo>
                  <a:lnTo>
                    <a:pt x="1" y="247"/>
                  </a:lnTo>
                  <a:lnTo>
                    <a:pt x="792" y="2749"/>
                  </a:lnTo>
                  <a:lnTo>
                    <a:pt x="1569" y="2506"/>
                  </a:lnTo>
                  <a:lnTo>
                    <a:pt x="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4580673" y="3500877"/>
              <a:ext cx="86730" cy="183460"/>
            </a:xfrm>
            <a:custGeom>
              <a:rect b="b" l="l" r="r" t="t"/>
              <a:pathLst>
                <a:path extrusionOk="0" h="4476" w="2116">
                  <a:moveTo>
                    <a:pt x="778" y="1"/>
                  </a:moveTo>
                  <a:lnTo>
                    <a:pt x="0" y="244"/>
                  </a:lnTo>
                  <a:lnTo>
                    <a:pt x="1338" y="4476"/>
                  </a:lnTo>
                  <a:lnTo>
                    <a:pt x="2115" y="4229"/>
                  </a:lnTo>
                  <a:lnTo>
                    <a:pt x="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7"/>
            <p:cNvSpPr/>
            <p:nvPr/>
          </p:nvSpPr>
          <p:spPr>
            <a:xfrm>
              <a:off x="4654325" y="3720727"/>
              <a:ext cx="183419" cy="490088"/>
            </a:xfrm>
            <a:custGeom>
              <a:rect b="b" l="l" r="r" t="t"/>
              <a:pathLst>
                <a:path extrusionOk="0" h="11957" w="4475">
                  <a:moveTo>
                    <a:pt x="777" y="0"/>
                  </a:moveTo>
                  <a:lnTo>
                    <a:pt x="1" y="243"/>
                  </a:lnTo>
                  <a:lnTo>
                    <a:pt x="3702" y="11957"/>
                  </a:lnTo>
                  <a:lnTo>
                    <a:pt x="4475" y="11710"/>
                  </a:lnTo>
                  <a:lnTo>
                    <a:pt x="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7"/>
            <p:cNvSpPr/>
            <p:nvPr/>
          </p:nvSpPr>
          <p:spPr>
            <a:xfrm>
              <a:off x="4690311" y="3040725"/>
              <a:ext cx="597680" cy="1387345"/>
            </a:xfrm>
            <a:custGeom>
              <a:rect b="b" l="l" r="r" t="t"/>
              <a:pathLst>
                <a:path extrusionOk="0" h="33848" w="14582">
                  <a:moveTo>
                    <a:pt x="5140" y="0"/>
                  </a:moveTo>
                  <a:lnTo>
                    <a:pt x="0" y="1722"/>
                  </a:lnTo>
                  <a:lnTo>
                    <a:pt x="10268" y="33814"/>
                  </a:lnTo>
                  <a:lnTo>
                    <a:pt x="10279" y="33847"/>
                  </a:lnTo>
                  <a:lnTo>
                    <a:pt x="14582" y="32406"/>
                  </a:lnTo>
                  <a:lnTo>
                    <a:pt x="14418" y="28428"/>
                  </a:lnTo>
                  <a:lnTo>
                    <a:pt x="5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 name="Google Shape;968;p37"/>
          <p:cNvSpPr txBox="1"/>
          <p:nvPr/>
        </p:nvSpPr>
        <p:spPr>
          <a:xfrm>
            <a:off x="833913" y="4055729"/>
            <a:ext cx="2427000" cy="3075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900">
                <a:solidFill>
                  <a:schemeClr val="accent3"/>
                </a:solidFill>
                <a:latin typeface="Anaheim"/>
                <a:ea typeface="Anaheim"/>
                <a:cs typeface="Anaheim"/>
                <a:sym typeface="Anaheim"/>
              </a:rPr>
              <a:t>Please keep this slide for attribution.</a:t>
            </a:r>
            <a:endParaRPr sz="900">
              <a:solidFill>
                <a:schemeClr val="accent3"/>
              </a:solidFill>
              <a:latin typeface="Anaheim"/>
              <a:ea typeface="Anaheim"/>
              <a:cs typeface="Anaheim"/>
              <a:sym typeface="Anaheim"/>
            </a:endParaRPr>
          </a:p>
        </p:txBody>
      </p:sp>
      <p:grpSp>
        <p:nvGrpSpPr>
          <p:cNvPr id="969" name="Google Shape;969;p37"/>
          <p:cNvGrpSpPr/>
          <p:nvPr/>
        </p:nvGrpSpPr>
        <p:grpSpPr>
          <a:xfrm>
            <a:off x="5819039" y="915875"/>
            <a:ext cx="2360510" cy="3801392"/>
            <a:chOff x="5819039" y="912475"/>
            <a:chExt cx="2360510" cy="3801392"/>
          </a:xfrm>
        </p:grpSpPr>
        <p:sp>
          <p:nvSpPr>
            <p:cNvPr id="970" name="Google Shape;970;p37"/>
            <p:cNvSpPr/>
            <p:nvPr/>
          </p:nvSpPr>
          <p:spPr>
            <a:xfrm>
              <a:off x="7402881" y="2309654"/>
              <a:ext cx="45988" cy="10862"/>
            </a:xfrm>
            <a:custGeom>
              <a:rect b="b" l="l" r="r" t="t"/>
              <a:pathLst>
                <a:path extrusionOk="0" h="265" w="1122">
                  <a:moveTo>
                    <a:pt x="1052" y="1"/>
                  </a:moveTo>
                  <a:cubicBezTo>
                    <a:pt x="958" y="1"/>
                    <a:pt x="765" y="27"/>
                    <a:pt x="546" y="72"/>
                  </a:cubicBezTo>
                  <a:cubicBezTo>
                    <a:pt x="244" y="140"/>
                    <a:pt x="1" y="219"/>
                    <a:pt x="4" y="252"/>
                  </a:cubicBezTo>
                  <a:cubicBezTo>
                    <a:pt x="6" y="260"/>
                    <a:pt x="28" y="264"/>
                    <a:pt x="64" y="264"/>
                  </a:cubicBezTo>
                  <a:cubicBezTo>
                    <a:pt x="158" y="264"/>
                    <a:pt x="352" y="238"/>
                    <a:pt x="572" y="193"/>
                  </a:cubicBezTo>
                  <a:cubicBezTo>
                    <a:pt x="878" y="125"/>
                    <a:pt x="1121" y="46"/>
                    <a:pt x="1114" y="13"/>
                  </a:cubicBezTo>
                  <a:cubicBezTo>
                    <a:pt x="1112" y="5"/>
                    <a:pt x="1090" y="1"/>
                    <a:pt x="10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7492765" y="2281537"/>
              <a:ext cx="44717" cy="16354"/>
            </a:xfrm>
            <a:custGeom>
              <a:rect b="b" l="l" r="r" t="t"/>
              <a:pathLst>
                <a:path extrusionOk="0" h="399" w="1091">
                  <a:moveTo>
                    <a:pt x="1051" y="0"/>
                  </a:moveTo>
                  <a:cubicBezTo>
                    <a:pt x="976" y="0"/>
                    <a:pt x="766" y="56"/>
                    <a:pt x="523" y="143"/>
                  </a:cubicBezTo>
                  <a:cubicBezTo>
                    <a:pt x="232" y="247"/>
                    <a:pt x="0" y="359"/>
                    <a:pt x="11" y="389"/>
                  </a:cubicBezTo>
                  <a:cubicBezTo>
                    <a:pt x="13" y="395"/>
                    <a:pt x="24" y="398"/>
                    <a:pt x="42" y="398"/>
                  </a:cubicBezTo>
                  <a:cubicBezTo>
                    <a:pt x="117" y="398"/>
                    <a:pt x="325" y="343"/>
                    <a:pt x="564" y="258"/>
                  </a:cubicBezTo>
                  <a:cubicBezTo>
                    <a:pt x="859" y="150"/>
                    <a:pt x="1090" y="41"/>
                    <a:pt x="1080" y="8"/>
                  </a:cubicBezTo>
                  <a:cubicBezTo>
                    <a:pt x="1077" y="3"/>
                    <a:pt x="1067" y="0"/>
                    <a:pt x="10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7"/>
            <p:cNvSpPr/>
            <p:nvPr/>
          </p:nvSpPr>
          <p:spPr>
            <a:xfrm>
              <a:off x="7578959" y="2241699"/>
              <a:ext cx="42586" cy="21887"/>
            </a:xfrm>
            <a:custGeom>
              <a:rect b="b" l="l" r="r" t="t"/>
              <a:pathLst>
                <a:path extrusionOk="0" h="534" w="1039">
                  <a:moveTo>
                    <a:pt x="1006" y="1"/>
                  </a:moveTo>
                  <a:cubicBezTo>
                    <a:pt x="950" y="1"/>
                    <a:pt x="735" y="88"/>
                    <a:pt x="489" y="215"/>
                  </a:cubicBezTo>
                  <a:cubicBezTo>
                    <a:pt x="213" y="360"/>
                    <a:pt x="0" y="498"/>
                    <a:pt x="15" y="528"/>
                  </a:cubicBezTo>
                  <a:cubicBezTo>
                    <a:pt x="17" y="532"/>
                    <a:pt x="22" y="534"/>
                    <a:pt x="30" y="534"/>
                  </a:cubicBezTo>
                  <a:cubicBezTo>
                    <a:pt x="89" y="534"/>
                    <a:pt x="300" y="447"/>
                    <a:pt x="545" y="322"/>
                  </a:cubicBezTo>
                  <a:cubicBezTo>
                    <a:pt x="825" y="177"/>
                    <a:pt x="1038" y="35"/>
                    <a:pt x="1020" y="5"/>
                  </a:cubicBezTo>
                  <a:cubicBezTo>
                    <a:pt x="1018" y="2"/>
                    <a:pt x="1013" y="1"/>
                    <a:pt x="10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7"/>
            <p:cNvSpPr/>
            <p:nvPr/>
          </p:nvSpPr>
          <p:spPr>
            <a:xfrm>
              <a:off x="7659621" y="2190302"/>
              <a:ext cx="39225" cy="27462"/>
            </a:xfrm>
            <a:custGeom>
              <a:rect b="b" l="l" r="r" t="t"/>
              <a:pathLst>
                <a:path extrusionOk="0" h="670" w="957">
                  <a:moveTo>
                    <a:pt x="927" y="0"/>
                  </a:moveTo>
                  <a:cubicBezTo>
                    <a:pt x="877" y="0"/>
                    <a:pt x="673" y="121"/>
                    <a:pt x="441" y="284"/>
                  </a:cubicBezTo>
                  <a:cubicBezTo>
                    <a:pt x="191" y="467"/>
                    <a:pt x="0" y="639"/>
                    <a:pt x="19" y="665"/>
                  </a:cubicBezTo>
                  <a:cubicBezTo>
                    <a:pt x="21" y="668"/>
                    <a:pt x="24" y="670"/>
                    <a:pt x="30" y="670"/>
                  </a:cubicBezTo>
                  <a:cubicBezTo>
                    <a:pt x="81" y="670"/>
                    <a:pt x="283" y="550"/>
                    <a:pt x="512" y="381"/>
                  </a:cubicBezTo>
                  <a:cubicBezTo>
                    <a:pt x="766" y="198"/>
                    <a:pt x="957" y="26"/>
                    <a:pt x="938" y="4"/>
                  </a:cubicBezTo>
                  <a:cubicBezTo>
                    <a:pt x="936" y="2"/>
                    <a:pt x="932" y="0"/>
                    <a:pt x="9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7"/>
            <p:cNvSpPr/>
            <p:nvPr/>
          </p:nvSpPr>
          <p:spPr>
            <a:xfrm>
              <a:off x="7732495" y="2127347"/>
              <a:ext cx="34798" cy="33077"/>
            </a:xfrm>
            <a:custGeom>
              <a:rect b="b" l="l" r="r" t="t"/>
              <a:pathLst>
                <a:path extrusionOk="0" h="807" w="849">
                  <a:moveTo>
                    <a:pt x="816" y="0"/>
                  </a:moveTo>
                  <a:cubicBezTo>
                    <a:pt x="778" y="0"/>
                    <a:pt x="590" y="152"/>
                    <a:pt x="382" y="360"/>
                  </a:cubicBezTo>
                  <a:cubicBezTo>
                    <a:pt x="161" y="580"/>
                    <a:pt x="1" y="778"/>
                    <a:pt x="23" y="804"/>
                  </a:cubicBezTo>
                  <a:cubicBezTo>
                    <a:pt x="25" y="806"/>
                    <a:pt x="27" y="807"/>
                    <a:pt x="31" y="807"/>
                  </a:cubicBezTo>
                  <a:cubicBezTo>
                    <a:pt x="75" y="807"/>
                    <a:pt x="260" y="653"/>
                    <a:pt x="468" y="445"/>
                  </a:cubicBezTo>
                  <a:cubicBezTo>
                    <a:pt x="687" y="226"/>
                    <a:pt x="849" y="24"/>
                    <a:pt x="822" y="2"/>
                  </a:cubicBezTo>
                  <a:cubicBezTo>
                    <a:pt x="820" y="1"/>
                    <a:pt x="819" y="0"/>
                    <a:pt x="8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7"/>
            <p:cNvSpPr/>
            <p:nvPr/>
          </p:nvSpPr>
          <p:spPr>
            <a:xfrm>
              <a:off x="7795122" y="2053695"/>
              <a:ext cx="28773" cy="38282"/>
            </a:xfrm>
            <a:custGeom>
              <a:rect b="b" l="l" r="r" t="t"/>
              <a:pathLst>
                <a:path extrusionOk="0" h="934" w="702">
                  <a:moveTo>
                    <a:pt x="669" y="0"/>
                  </a:moveTo>
                  <a:cubicBezTo>
                    <a:pt x="634" y="0"/>
                    <a:pt x="472" y="186"/>
                    <a:pt x="299" y="432"/>
                  </a:cubicBezTo>
                  <a:cubicBezTo>
                    <a:pt x="123" y="689"/>
                    <a:pt x="0" y="913"/>
                    <a:pt x="26" y="932"/>
                  </a:cubicBezTo>
                  <a:cubicBezTo>
                    <a:pt x="27" y="933"/>
                    <a:pt x="29" y="934"/>
                    <a:pt x="31" y="934"/>
                  </a:cubicBezTo>
                  <a:cubicBezTo>
                    <a:pt x="70" y="934"/>
                    <a:pt x="230" y="746"/>
                    <a:pt x="400" y="502"/>
                  </a:cubicBezTo>
                  <a:cubicBezTo>
                    <a:pt x="579" y="244"/>
                    <a:pt x="702" y="20"/>
                    <a:pt x="672" y="1"/>
                  </a:cubicBezTo>
                  <a:cubicBezTo>
                    <a:pt x="671" y="1"/>
                    <a:pt x="670" y="0"/>
                    <a:pt x="66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7"/>
            <p:cNvSpPr/>
            <p:nvPr/>
          </p:nvSpPr>
          <p:spPr>
            <a:xfrm>
              <a:off x="7844429" y="1970739"/>
              <a:ext cx="21150" cy="42668"/>
            </a:xfrm>
            <a:custGeom>
              <a:rect b="b" l="l" r="r" t="t"/>
              <a:pathLst>
                <a:path extrusionOk="0" h="1041" w="516">
                  <a:moveTo>
                    <a:pt x="483" y="1"/>
                  </a:moveTo>
                  <a:cubicBezTo>
                    <a:pt x="446" y="1"/>
                    <a:pt x="325" y="221"/>
                    <a:pt x="202" y="498"/>
                  </a:cubicBezTo>
                  <a:cubicBezTo>
                    <a:pt x="78" y="782"/>
                    <a:pt x="0" y="1025"/>
                    <a:pt x="30" y="1039"/>
                  </a:cubicBezTo>
                  <a:cubicBezTo>
                    <a:pt x="31" y="1040"/>
                    <a:pt x="32" y="1040"/>
                    <a:pt x="34" y="1040"/>
                  </a:cubicBezTo>
                  <a:cubicBezTo>
                    <a:pt x="69" y="1040"/>
                    <a:pt x="192" y="823"/>
                    <a:pt x="314" y="546"/>
                  </a:cubicBezTo>
                  <a:cubicBezTo>
                    <a:pt x="437" y="259"/>
                    <a:pt x="516" y="16"/>
                    <a:pt x="485" y="1"/>
                  </a:cubicBezTo>
                  <a:cubicBezTo>
                    <a:pt x="484" y="1"/>
                    <a:pt x="483" y="1"/>
                    <a:pt x="48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7"/>
            <p:cNvSpPr/>
            <p:nvPr/>
          </p:nvSpPr>
          <p:spPr>
            <a:xfrm>
              <a:off x="7877300" y="1881348"/>
              <a:ext cx="12911" cy="45373"/>
            </a:xfrm>
            <a:custGeom>
              <a:rect b="b" l="l" r="r" t="t"/>
              <a:pathLst>
                <a:path extrusionOk="0" h="1107" w="315">
                  <a:moveTo>
                    <a:pt x="279" y="1"/>
                  </a:moveTo>
                  <a:cubicBezTo>
                    <a:pt x="249" y="1"/>
                    <a:pt x="168" y="241"/>
                    <a:pt x="98" y="539"/>
                  </a:cubicBezTo>
                  <a:cubicBezTo>
                    <a:pt x="31" y="845"/>
                    <a:pt x="0" y="1096"/>
                    <a:pt x="31" y="1106"/>
                  </a:cubicBezTo>
                  <a:cubicBezTo>
                    <a:pt x="31" y="1107"/>
                    <a:pt x="32" y="1107"/>
                    <a:pt x="32" y="1107"/>
                  </a:cubicBezTo>
                  <a:cubicBezTo>
                    <a:pt x="66" y="1107"/>
                    <a:pt x="147" y="871"/>
                    <a:pt x="214" y="569"/>
                  </a:cubicBezTo>
                  <a:cubicBezTo>
                    <a:pt x="285" y="258"/>
                    <a:pt x="314" y="8"/>
                    <a:pt x="281" y="1"/>
                  </a:cubicBezTo>
                  <a:cubicBezTo>
                    <a:pt x="280" y="1"/>
                    <a:pt x="280" y="1"/>
                    <a:pt x="2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7"/>
            <p:cNvSpPr/>
            <p:nvPr/>
          </p:nvSpPr>
          <p:spPr>
            <a:xfrm>
              <a:off x="7893531" y="1789047"/>
              <a:ext cx="6640" cy="46439"/>
            </a:xfrm>
            <a:custGeom>
              <a:rect b="b" l="l" r="r" t="t"/>
              <a:pathLst>
                <a:path extrusionOk="0" h="1133" w="162">
                  <a:moveTo>
                    <a:pt x="116" y="0"/>
                  </a:moveTo>
                  <a:cubicBezTo>
                    <a:pt x="87" y="0"/>
                    <a:pt x="42" y="250"/>
                    <a:pt x="23" y="561"/>
                  </a:cubicBezTo>
                  <a:cubicBezTo>
                    <a:pt x="1" y="871"/>
                    <a:pt x="12" y="1129"/>
                    <a:pt x="45" y="1133"/>
                  </a:cubicBezTo>
                  <a:cubicBezTo>
                    <a:pt x="46" y="1133"/>
                    <a:pt x="46" y="1133"/>
                    <a:pt x="46" y="1133"/>
                  </a:cubicBezTo>
                  <a:cubicBezTo>
                    <a:pt x="80" y="1133"/>
                    <a:pt x="124" y="880"/>
                    <a:pt x="142" y="569"/>
                  </a:cubicBezTo>
                  <a:cubicBezTo>
                    <a:pt x="161" y="255"/>
                    <a:pt x="150" y="0"/>
                    <a:pt x="1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7"/>
            <p:cNvSpPr/>
            <p:nvPr/>
          </p:nvSpPr>
          <p:spPr>
            <a:xfrm>
              <a:off x="7892178" y="1696254"/>
              <a:ext cx="7214" cy="46480"/>
            </a:xfrm>
            <a:custGeom>
              <a:rect b="b" l="l" r="r" t="t"/>
              <a:pathLst>
                <a:path extrusionOk="0" h="1134" w="176">
                  <a:moveTo>
                    <a:pt x="38" y="1"/>
                  </a:moveTo>
                  <a:cubicBezTo>
                    <a:pt x="38" y="1"/>
                    <a:pt x="37" y="1"/>
                    <a:pt x="37" y="1"/>
                  </a:cubicBezTo>
                  <a:cubicBezTo>
                    <a:pt x="4" y="9"/>
                    <a:pt x="0" y="263"/>
                    <a:pt x="26" y="573"/>
                  </a:cubicBezTo>
                  <a:cubicBezTo>
                    <a:pt x="56" y="883"/>
                    <a:pt x="104" y="1133"/>
                    <a:pt x="138" y="1133"/>
                  </a:cubicBezTo>
                  <a:cubicBezTo>
                    <a:pt x="172" y="1130"/>
                    <a:pt x="175" y="875"/>
                    <a:pt x="146" y="561"/>
                  </a:cubicBezTo>
                  <a:cubicBezTo>
                    <a:pt x="120" y="250"/>
                    <a:pt x="72" y="1"/>
                    <a:pt x="3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7"/>
            <p:cNvSpPr/>
            <p:nvPr/>
          </p:nvSpPr>
          <p:spPr>
            <a:xfrm>
              <a:off x="7873612" y="1605347"/>
              <a:ext cx="13813" cy="45209"/>
            </a:xfrm>
            <a:custGeom>
              <a:rect b="b" l="l" r="r" t="t"/>
              <a:pathLst>
                <a:path extrusionOk="0" h="1103" w="337">
                  <a:moveTo>
                    <a:pt x="33" y="0"/>
                  </a:moveTo>
                  <a:cubicBezTo>
                    <a:pt x="32" y="0"/>
                    <a:pt x="32" y="0"/>
                    <a:pt x="31" y="0"/>
                  </a:cubicBezTo>
                  <a:cubicBezTo>
                    <a:pt x="1" y="12"/>
                    <a:pt x="35" y="266"/>
                    <a:pt x="109" y="569"/>
                  </a:cubicBezTo>
                  <a:cubicBezTo>
                    <a:pt x="183" y="866"/>
                    <a:pt x="271" y="1102"/>
                    <a:pt x="306" y="1102"/>
                  </a:cubicBezTo>
                  <a:cubicBezTo>
                    <a:pt x="306" y="1102"/>
                    <a:pt x="307" y="1102"/>
                    <a:pt x="307" y="1102"/>
                  </a:cubicBezTo>
                  <a:cubicBezTo>
                    <a:pt x="337" y="1095"/>
                    <a:pt x="304" y="845"/>
                    <a:pt x="225" y="538"/>
                  </a:cubicBezTo>
                  <a:cubicBezTo>
                    <a:pt x="152" y="237"/>
                    <a:pt x="67" y="0"/>
                    <a:pt x="3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7"/>
            <p:cNvSpPr/>
            <p:nvPr/>
          </p:nvSpPr>
          <p:spPr>
            <a:xfrm>
              <a:off x="7839962" y="1518948"/>
              <a:ext cx="21313" cy="42504"/>
            </a:xfrm>
            <a:custGeom>
              <a:rect b="b" l="l" r="r" t="t"/>
              <a:pathLst>
                <a:path extrusionOk="0" h="1037" w="520">
                  <a:moveTo>
                    <a:pt x="33" y="1"/>
                  </a:moveTo>
                  <a:cubicBezTo>
                    <a:pt x="32" y="1"/>
                    <a:pt x="31" y="1"/>
                    <a:pt x="30" y="2"/>
                  </a:cubicBezTo>
                  <a:cubicBezTo>
                    <a:pt x="1" y="17"/>
                    <a:pt x="79" y="260"/>
                    <a:pt x="206" y="543"/>
                  </a:cubicBezTo>
                  <a:cubicBezTo>
                    <a:pt x="326" y="820"/>
                    <a:pt x="450" y="1037"/>
                    <a:pt x="487" y="1037"/>
                  </a:cubicBezTo>
                  <a:cubicBezTo>
                    <a:pt x="488" y="1037"/>
                    <a:pt x="489" y="1036"/>
                    <a:pt x="490" y="1036"/>
                  </a:cubicBezTo>
                  <a:cubicBezTo>
                    <a:pt x="520" y="1025"/>
                    <a:pt x="441" y="782"/>
                    <a:pt x="314" y="495"/>
                  </a:cubicBezTo>
                  <a:cubicBezTo>
                    <a:pt x="191" y="216"/>
                    <a:pt x="68" y="1"/>
                    <a:pt x="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7"/>
            <p:cNvSpPr/>
            <p:nvPr/>
          </p:nvSpPr>
          <p:spPr>
            <a:xfrm>
              <a:off x="7790819" y="1440295"/>
              <a:ext cx="28978" cy="38200"/>
            </a:xfrm>
            <a:custGeom>
              <a:rect b="b" l="l" r="r" t="t"/>
              <a:pathLst>
                <a:path extrusionOk="0" h="932" w="707">
                  <a:moveTo>
                    <a:pt x="31" y="0"/>
                  </a:moveTo>
                  <a:cubicBezTo>
                    <a:pt x="29" y="0"/>
                    <a:pt x="27" y="1"/>
                    <a:pt x="26" y="1"/>
                  </a:cubicBezTo>
                  <a:cubicBezTo>
                    <a:pt x="0" y="24"/>
                    <a:pt x="124" y="243"/>
                    <a:pt x="303" y="502"/>
                  </a:cubicBezTo>
                  <a:cubicBezTo>
                    <a:pt x="476" y="746"/>
                    <a:pt x="634" y="932"/>
                    <a:pt x="672" y="932"/>
                  </a:cubicBezTo>
                  <a:cubicBezTo>
                    <a:pt x="674" y="932"/>
                    <a:pt x="675" y="932"/>
                    <a:pt x="676" y="931"/>
                  </a:cubicBezTo>
                  <a:cubicBezTo>
                    <a:pt x="707" y="912"/>
                    <a:pt x="583" y="688"/>
                    <a:pt x="400" y="431"/>
                  </a:cubicBezTo>
                  <a:cubicBezTo>
                    <a:pt x="229" y="184"/>
                    <a:pt x="68" y="0"/>
                    <a:pt x="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7"/>
            <p:cNvSpPr/>
            <p:nvPr/>
          </p:nvSpPr>
          <p:spPr>
            <a:xfrm>
              <a:off x="7726347" y="1373611"/>
              <a:ext cx="36192" cy="31765"/>
            </a:xfrm>
            <a:custGeom>
              <a:rect b="b" l="l" r="r" t="t"/>
              <a:pathLst>
                <a:path extrusionOk="0" h="775" w="883">
                  <a:moveTo>
                    <a:pt x="31" y="1"/>
                  </a:moveTo>
                  <a:cubicBezTo>
                    <a:pt x="27" y="1"/>
                    <a:pt x="25" y="2"/>
                    <a:pt x="23" y="3"/>
                  </a:cubicBezTo>
                  <a:cubicBezTo>
                    <a:pt x="1" y="29"/>
                    <a:pt x="180" y="208"/>
                    <a:pt x="411" y="422"/>
                  </a:cubicBezTo>
                  <a:cubicBezTo>
                    <a:pt x="626" y="618"/>
                    <a:pt x="810" y="774"/>
                    <a:pt x="850" y="774"/>
                  </a:cubicBezTo>
                  <a:cubicBezTo>
                    <a:pt x="853" y="774"/>
                    <a:pt x="855" y="774"/>
                    <a:pt x="856" y="772"/>
                  </a:cubicBezTo>
                  <a:cubicBezTo>
                    <a:pt x="882" y="750"/>
                    <a:pt x="725" y="548"/>
                    <a:pt x="490" y="332"/>
                  </a:cubicBezTo>
                  <a:cubicBezTo>
                    <a:pt x="275" y="134"/>
                    <a:pt x="76" y="1"/>
                    <a:pt x="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7"/>
            <p:cNvSpPr/>
            <p:nvPr/>
          </p:nvSpPr>
          <p:spPr>
            <a:xfrm>
              <a:off x="7668802" y="1333526"/>
              <a:ext cx="21641" cy="13116"/>
            </a:xfrm>
            <a:custGeom>
              <a:rect b="b" l="l" r="r" t="t"/>
              <a:pathLst>
                <a:path extrusionOk="0" h="320" w="528">
                  <a:moveTo>
                    <a:pt x="42" y="1"/>
                  </a:moveTo>
                  <a:cubicBezTo>
                    <a:pt x="30" y="1"/>
                    <a:pt x="22" y="4"/>
                    <a:pt x="19" y="10"/>
                  </a:cubicBezTo>
                  <a:cubicBezTo>
                    <a:pt x="0" y="40"/>
                    <a:pt x="98" y="130"/>
                    <a:pt x="232" y="212"/>
                  </a:cubicBezTo>
                  <a:cubicBezTo>
                    <a:pt x="341" y="278"/>
                    <a:pt x="444" y="320"/>
                    <a:pt x="488" y="320"/>
                  </a:cubicBezTo>
                  <a:cubicBezTo>
                    <a:pt x="498" y="320"/>
                    <a:pt x="505" y="317"/>
                    <a:pt x="508" y="312"/>
                  </a:cubicBezTo>
                  <a:cubicBezTo>
                    <a:pt x="527" y="283"/>
                    <a:pt x="434" y="193"/>
                    <a:pt x="296" y="111"/>
                  </a:cubicBezTo>
                  <a:cubicBezTo>
                    <a:pt x="187" y="43"/>
                    <a:pt x="87"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7"/>
            <p:cNvSpPr/>
            <p:nvPr/>
          </p:nvSpPr>
          <p:spPr>
            <a:xfrm>
              <a:off x="7085687" y="912475"/>
              <a:ext cx="654980" cy="654980"/>
            </a:xfrm>
            <a:custGeom>
              <a:rect b="b" l="l" r="r" t="t"/>
              <a:pathLst>
                <a:path extrusionOk="0" h="15980" w="15980">
                  <a:moveTo>
                    <a:pt x="7990" y="0"/>
                  </a:moveTo>
                  <a:cubicBezTo>
                    <a:pt x="3578" y="0"/>
                    <a:pt x="1" y="3579"/>
                    <a:pt x="1" y="7989"/>
                  </a:cubicBezTo>
                  <a:cubicBezTo>
                    <a:pt x="1" y="12404"/>
                    <a:pt x="3578" y="15979"/>
                    <a:pt x="7990" y="15979"/>
                  </a:cubicBezTo>
                  <a:cubicBezTo>
                    <a:pt x="12405" y="15979"/>
                    <a:pt x="15980" y="12404"/>
                    <a:pt x="15980" y="7989"/>
                  </a:cubicBezTo>
                  <a:cubicBezTo>
                    <a:pt x="15980" y="3579"/>
                    <a:pt x="12405" y="0"/>
                    <a:pt x="79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7"/>
            <p:cNvSpPr/>
            <p:nvPr/>
          </p:nvSpPr>
          <p:spPr>
            <a:xfrm>
              <a:off x="7219467" y="1115480"/>
              <a:ext cx="387373" cy="282322"/>
            </a:xfrm>
            <a:custGeom>
              <a:rect b="b" l="l" r="r" t="t"/>
              <a:pathLst>
                <a:path extrusionOk="0" h="6888" w="9451">
                  <a:moveTo>
                    <a:pt x="8304" y="0"/>
                  </a:moveTo>
                  <a:lnTo>
                    <a:pt x="3621" y="4505"/>
                  </a:lnTo>
                  <a:lnTo>
                    <a:pt x="1237" y="2383"/>
                  </a:lnTo>
                  <a:lnTo>
                    <a:pt x="1" y="3619"/>
                  </a:lnTo>
                  <a:lnTo>
                    <a:pt x="3445" y="6887"/>
                  </a:lnTo>
                  <a:lnTo>
                    <a:pt x="9451" y="1236"/>
                  </a:lnTo>
                  <a:lnTo>
                    <a:pt x="83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7"/>
            <p:cNvSpPr/>
            <p:nvPr/>
          </p:nvSpPr>
          <p:spPr>
            <a:xfrm>
              <a:off x="7667285" y="1995126"/>
              <a:ext cx="504310" cy="591327"/>
            </a:xfrm>
            <a:custGeom>
              <a:rect b="b" l="l" r="r" t="t"/>
              <a:pathLst>
                <a:path extrusionOk="0" h="14427" w="12304">
                  <a:moveTo>
                    <a:pt x="3605" y="0"/>
                  </a:moveTo>
                  <a:lnTo>
                    <a:pt x="609" y="1954"/>
                  </a:lnTo>
                  <a:cubicBezTo>
                    <a:pt x="131" y="2749"/>
                    <a:pt x="180" y="3750"/>
                    <a:pt x="314" y="4669"/>
                  </a:cubicBezTo>
                  <a:cubicBezTo>
                    <a:pt x="449" y="5588"/>
                    <a:pt x="654" y="6529"/>
                    <a:pt x="449" y="7433"/>
                  </a:cubicBezTo>
                  <a:cubicBezTo>
                    <a:pt x="314" y="8031"/>
                    <a:pt x="0" y="8629"/>
                    <a:pt x="146" y="9222"/>
                  </a:cubicBezTo>
                  <a:cubicBezTo>
                    <a:pt x="251" y="9644"/>
                    <a:pt x="568" y="9977"/>
                    <a:pt x="725" y="10380"/>
                  </a:cubicBezTo>
                  <a:cubicBezTo>
                    <a:pt x="945" y="10955"/>
                    <a:pt x="822" y="11598"/>
                    <a:pt x="747" y="12210"/>
                  </a:cubicBezTo>
                  <a:cubicBezTo>
                    <a:pt x="673" y="12823"/>
                    <a:pt x="673" y="13510"/>
                    <a:pt x="1080" y="13973"/>
                  </a:cubicBezTo>
                  <a:cubicBezTo>
                    <a:pt x="1359" y="14292"/>
                    <a:pt x="1770" y="14427"/>
                    <a:pt x="2198" y="14427"/>
                  </a:cubicBezTo>
                  <a:cubicBezTo>
                    <a:pt x="2542" y="14427"/>
                    <a:pt x="2897" y="14340"/>
                    <a:pt x="3205" y="14194"/>
                  </a:cubicBezTo>
                  <a:cubicBezTo>
                    <a:pt x="3900" y="13865"/>
                    <a:pt x="4448" y="13304"/>
                    <a:pt x="5088" y="12887"/>
                  </a:cubicBezTo>
                  <a:cubicBezTo>
                    <a:pt x="5529" y="12598"/>
                    <a:pt x="6062" y="12380"/>
                    <a:pt x="6576" y="12380"/>
                  </a:cubicBezTo>
                  <a:cubicBezTo>
                    <a:pt x="6809" y="12380"/>
                    <a:pt x="7038" y="12424"/>
                    <a:pt x="7253" y="12528"/>
                  </a:cubicBezTo>
                  <a:cubicBezTo>
                    <a:pt x="7572" y="12677"/>
                    <a:pt x="7848" y="12949"/>
                    <a:pt x="8199" y="12980"/>
                  </a:cubicBezTo>
                  <a:cubicBezTo>
                    <a:pt x="8218" y="12981"/>
                    <a:pt x="8237" y="12982"/>
                    <a:pt x="8256" y="12982"/>
                  </a:cubicBezTo>
                  <a:cubicBezTo>
                    <a:pt x="8718" y="12982"/>
                    <a:pt x="9095" y="12560"/>
                    <a:pt x="9551" y="12434"/>
                  </a:cubicBezTo>
                  <a:cubicBezTo>
                    <a:pt x="9675" y="12400"/>
                    <a:pt x="9801" y="12389"/>
                    <a:pt x="9929" y="12389"/>
                  </a:cubicBezTo>
                  <a:cubicBezTo>
                    <a:pt x="10154" y="12389"/>
                    <a:pt x="10384" y="12423"/>
                    <a:pt x="10610" y="12423"/>
                  </a:cubicBezTo>
                  <a:cubicBezTo>
                    <a:pt x="10678" y="12423"/>
                    <a:pt x="10746" y="12419"/>
                    <a:pt x="10813" y="12412"/>
                  </a:cubicBezTo>
                  <a:cubicBezTo>
                    <a:pt x="11673" y="12318"/>
                    <a:pt x="12304" y="11396"/>
                    <a:pt x="12184" y="10541"/>
                  </a:cubicBezTo>
                  <a:cubicBezTo>
                    <a:pt x="12065" y="9689"/>
                    <a:pt x="11299" y="9001"/>
                    <a:pt x="10451" y="8860"/>
                  </a:cubicBezTo>
                  <a:cubicBezTo>
                    <a:pt x="10085" y="8800"/>
                    <a:pt x="9651" y="8793"/>
                    <a:pt x="9450" y="8482"/>
                  </a:cubicBezTo>
                  <a:cubicBezTo>
                    <a:pt x="9158" y="8031"/>
                    <a:pt x="9674" y="7444"/>
                    <a:pt x="9584" y="6910"/>
                  </a:cubicBezTo>
                  <a:cubicBezTo>
                    <a:pt x="9517" y="6526"/>
                    <a:pt x="9155" y="6271"/>
                    <a:pt x="8796" y="6114"/>
                  </a:cubicBezTo>
                  <a:cubicBezTo>
                    <a:pt x="8441" y="5962"/>
                    <a:pt x="8046" y="5853"/>
                    <a:pt x="7769" y="5581"/>
                  </a:cubicBezTo>
                  <a:cubicBezTo>
                    <a:pt x="7272" y="5095"/>
                    <a:pt x="7329" y="4303"/>
                    <a:pt x="7175" y="3627"/>
                  </a:cubicBezTo>
                  <a:cubicBezTo>
                    <a:pt x="6925" y="2510"/>
                    <a:pt x="5879" y="225"/>
                    <a:pt x="360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7"/>
            <p:cNvSpPr/>
            <p:nvPr/>
          </p:nvSpPr>
          <p:spPr>
            <a:xfrm>
              <a:off x="7542358" y="4611849"/>
              <a:ext cx="233506" cy="102018"/>
            </a:xfrm>
            <a:custGeom>
              <a:rect b="b" l="l" r="r" t="t"/>
              <a:pathLst>
                <a:path extrusionOk="0" h="2489" w="5697">
                  <a:moveTo>
                    <a:pt x="2649" y="0"/>
                  </a:moveTo>
                  <a:lnTo>
                    <a:pt x="2604" y="1629"/>
                  </a:lnTo>
                  <a:cubicBezTo>
                    <a:pt x="2604" y="1629"/>
                    <a:pt x="1" y="2160"/>
                    <a:pt x="624" y="2365"/>
                  </a:cubicBezTo>
                  <a:cubicBezTo>
                    <a:pt x="925" y="2461"/>
                    <a:pt x="2058" y="2488"/>
                    <a:pt x="3173" y="2488"/>
                  </a:cubicBezTo>
                  <a:cubicBezTo>
                    <a:pt x="4133" y="2488"/>
                    <a:pt x="5080" y="2468"/>
                    <a:pt x="5469" y="2455"/>
                  </a:cubicBezTo>
                  <a:lnTo>
                    <a:pt x="5659" y="2447"/>
                  </a:lnTo>
                  <a:lnTo>
                    <a:pt x="5696" y="64"/>
                  </a:lnTo>
                  <a:lnTo>
                    <a:pt x="2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7"/>
            <p:cNvSpPr/>
            <p:nvPr/>
          </p:nvSpPr>
          <p:spPr>
            <a:xfrm>
              <a:off x="7728970" y="4675172"/>
              <a:ext cx="45988" cy="35167"/>
            </a:xfrm>
            <a:custGeom>
              <a:rect b="b" l="l" r="r" t="t"/>
              <a:pathLst>
                <a:path extrusionOk="0" h="858" w="1122">
                  <a:moveTo>
                    <a:pt x="1021" y="1"/>
                  </a:moveTo>
                  <a:cubicBezTo>
                    <a:pt x="798" y="1"/>
                    <a:pt x="583" y="78"/>
                    <a:pt x="404" y="211"/>
                  </a:cubicBezTo>
                  <a:cubicBezTo>
                    <a:pt x="195" y="368"/>
                    <a:pt x="49" y="599"/>
                    <a:pt x="1" y="853"/>
                  </a:cubicBezTo>
                  <a:lnTo>
                    <a:pt x="1102" y="858"/>
                  </a:lnTo>
                  <a:lnTo>
                    <a:pt x="1121" y="6"/>
                  </a:lnTo>
                  <a:cubicBezTo>
                    <a:pt x="1088" y="2"/>
                    <a:pt x="1054" y="1"/>
                    <a:pt x="10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7"/>
            <p:cNvSpPr/>
            <p:nvPr/>
          </p:nvSpPr>
          <p:spPr>
            <a:xfrm>
              <a:off x="7610428" y="4293623"/>
              <a:ext cx="197166" cy="21142"/>
            </a:xfrm>
            <a:custGeom>
              <a:rect b="b" l="l" r="r" t="t"/>
              <a:pathLst>
                <a:path extrusionOk="0" h="562" w="5241">
                  <a:moveTo>
                    <a:pt x="912" y="0"/>
                  </a:moveTo>
                  <a:cubicBezTo>
                    <a:pt x="912" y="0"/>
                    <a:pt x="0" y="243"/>
                    <a:pt x="109" y="396"/>
                  </a:cubicBezTo>
                  <a:cubicBezTo>
                    <a:pt x="184" y="497"/>
                    <a:pt x="1787" y="562"/>
                    <a:pt x="3296" y="562"/>
                  </a:cubicBezTo>
                  <a:cubicBezTo>
                    <a:pt x="4028" y="562"/>
                    <a:pt x="4738" y="546"/>
                    <a:pt x="5241" y="512"/>
                  </a:cubicBezTo>
                  <a:lnTo>
                    <a:pt x="5237" y="441"/>
                  </a:lnTo>
                  <a:lnTo>
                    <a:pt x="1174" y="396"/>
                  </a:lnTo>
                  <a:cubicBezTo>
                    <a:pt x="1174" y="396"/>
                    <a:pt x="1091" y="11"/>
                    <a:pt x="912"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7"/>
            <p:cNvSpPr/>
            <p:nvPr/>
          </p:nvSpPr>
          <p:spPr>
            <a:xfrm>
              <a:off x="7614491" y="4306488"/>
              <a:ext cx="194796" cy="4815"/>
            </a:xfrm>
            <a:custGeom>
              <a:rect b="b" l="l" r="r" t="t"/>
              <a:pathLst>
                <a:path extrusionOk="0" h="128" w="5178">
                  <a:moveTo>
                    <a:pt x="25" y="0"/>
                  </a:moveTo>
                  <a:cubicBezTo>
                    <a:pt x="9" y="0"/>
                    <a:pt x="1" y="2"/>
                    <a:pt x="1" y="2"/>
                  </a:cubicBezTo>
                  <a:cubicBezTo>
                    <a:pt x="1" y="2"/>
                    <a:pt x="20" y="5"/>
                    <a:pt x="54" y="9"/>
                  </a:cubicBezTo>
                  <a:cubicBezTo>
                    <a:pt x="98" y="13"/>
                    <a:pt x="147" y="17"/>
                    <a:pt x="202" y="21"/>
                  </a:cubicBezTo>
                  <a:cubicBezTo>
                    <a:pt x="356" y="28"/>
                    <a:pt x="539" y="39"/>
                    <a:pt x="759" y="54"/>
                  </a:cubicBezTo>
                  <a:cubicBezTo>
                    <a:pt x="1226" y="81"/>
                    <a:pt x="1872" y="107"/>
                    <a:pt x="2590" y="117"/>
                  </a:cubicBezTo>
                  <a:cubicBezTo>
                    <a:pt x="2946" y="125"/>
                    <a:pt x="3286" y="128"/>
                    <a:pt x="3596" y="128"/>
                  </a:cubicBezTo>
                  <a:cubicBezTo>
                    <a:pt x="3905" y="128"/>
                    <a:pt x="4184" y="125"/>
                    <a:pt x="4419" y="121"/>
                  </a:cubicBezTo>
                  <a:cubicBezTo>
                    <a:pt x="4636" y="117"/>
                    <a:pt x="4823" y="114"/>
                    <a:pt x="4972" y="110"/>
                  </a:cubicBezTo>
                  <a:cubicBezTo>
                    <a:pt x="5029" y="107"/>
                    <a:pt x="5081" y="107"/>
                    <a:pt x="5126" y="103"/>
                  </a:cubicBezTo>
                  <a:cubicBezTo>
                    <a:pt x="5159" y="103"/>
                    <a:pt x="5178" y="99"/>
                    <a:pt x="5178" y="99"/>
                  </a:cubicBezTo>
                  <a:cubicBezTo>
                    <a:pt x="5178" y="99"/>
                    <a:pt x="5159" y="95"/>
                    <a:pt x="5126" y="95"/>
                  </a:cubicBezTo>
                  <a:lnTo>
                    <a:pt x="4419" y="95"/>
                  </a:lnTo>
                  <a:cubicBezTo>
                    <a:pt x="4302" y="96"/>
                    <a:pt x="4173" y="96"/>
                    <a:pt x="4035" y="96"/>
                  </a:cubicBezTo>
                  <a:cubicBezTo>
                    <a:pt x="3622" y="96"/>
                    <a:pt x="3125" y="92"/>
                    <a:pt x="2590" y="84"/>
                  </a:cubicBezTo>
                  <a:cubicBezTo>
                    <a:pt x="1872" y="69"/>
                    <a:pt x="1226" y="47"/>
                    <a:pt x="759" y="28"/>
                  </a:cubicBezTo>
                  <a:cubicBezTo>
                    <a:pt x="539" y="21"/>
                    <a:pt x="356" y="13"/>
                    <a:pt x="206" y="5"/>
                  </a:cubicBezTo>
                  <a:cubicBezTo>
                    <a:pt x="150" y="2"/>
                    <a:pt x="98" y="2"/>
                    <a:pt x="54" y="2"/>
                  </a:cubicBezTo>
                  <a:cubicBezTo>
                    <a:pt x="42" y="1"/>
                    <a:pt x="33" y="0"/>
                    <a:pt x="2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7"/>
            <p:cNvSpPr/>
            <p:nvPr/>
          </p:nvSpPr>
          <p:spPr>
            <a:xfrm>
              <a:off x="7643721" y="4292155"/>
              <a:ext cx="11700" cy="18246"/>
            </a:xfrm>
            <a:custGeom>
              <a:rect b="b" l="l" r="r" t="t"/>
              <a:pathLst>
                <a:path extrusionOk="0" h="485" w="311">
                  <a:moveTo>
                    <a:pt x="7" y="1"/>
                  </a:moveTo>
                  <a:cubicBezTo>
                    <a:pt x="6" y="1"/>
                    <a:pt x="5" y="1"/>
                    <a:pt x="5" y="2"/>
                  </a:cubicBezTo>
                  <a:cubicBezTo>
                    <a:pt x="1" y="9"/>
                    <a:pt x="113" y="81"/>
                    <a:pt x="191" y="219"/>
                  </a:cubicBezTo>
                  <a:cubicBezTo>
                    <a:pt x="273" y="353"/>
                    <a:pt x="277" y="484"/>
                    <a:pt x="289" y="484"/>
                  </a:cubicBezTo>
                  <a:cubicBezTo>
                    <a:pt x="289" y="484"/>
                    <a:pt x="289" y="484"/>
                    <a:pt x="289" y="484"/>
                  </a:cubicBezTo>
                  <a:cubicBezTo>
                    <a:pt x="300" y="484"/>
                    <a:pt x="310" y="340"/>
                    <a:pt x="221" y="200"/>
                  </a:cubicBezTo>
                  <a:cubicBezTo>
                    <a:pt x="145" y="62"/>
                    <a:pt x="28" y="1"/>
                    <a:pt x="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7"/>
            <p:cNvSpPr/>
            <p:nvPr/>
          </p:nvSpPr>
          <p:spPr>
            <a:xfrm>
              <a:off x="7638021" y="4680869"/>
              <a:ext cx="7255" cy="10493"/>
            </a:xfrm>
            <a:custGeom>
              <a:rect b="b" l="l" r="r" t="t"/>
              <a:pathLst>
                <a:path extrusionOk="0" h="256" w="177">
                  <a:moveTo>
                    <a:pt x="14" y="1"/>
                  </a:moveTo>
                  <a:cubicBezTo>
                    <a:pt x="13" y="1"/>
                    <a:pt x="12" y="1"/>
                    <a:pt x="12" y="1"/>
                  </a:cubicBezTo>
                  <a:cubicBezTo>
                    <a:pt x="1" y="5"/>
                    <a:pt x="30" y="69"/>
                    <a:pt x="72" y="139"/>
                  </a:cubicBezTo>
                  <a:cubicBezTo>
                    <a:pt x="114" y="206"/>
                    <a:pt x="153" y="256"/>
                    <a:pt x="166" y="256"/>
                  </a:cubicBezTo>
                  <a:cubicBezTo>
                    <a:pt x="167" y="256"/>
                    <a:pt x="168" y="256"/>
                    <a:pt x="168" y="255"/>
                  </a:cubicBezTo>
                  <a:cubicBezTo>
                    <a:pt x="177" y="251"/>
                    <a:pt x="151" y="188"/>
                    <a:pt x="106" y="117"/>
                  </a:cubicBezTo>
                  <a:cubicBezTo>
                    <a:pt x="64" y="51"/>
                    <a:pt x="25" y="1"/>
                    <a:pt x="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7"/>
            <p:cNvSpPr/>
            <p:nvPr/>
          </p:nvSpPr>
          <p:spPr>
            <a:xfrm>
              <a:off x="7647202" y="4679025"/>
              <a:ext cx="8198" cy="7296"/>
            </a:xfrm>
            <a:custGeom>
              <a:rect b="b" l="l" r="r" t="t"/>
              <a:pathLst>
                <a:path extrusionOk="0" h="178" w="200">
                  <a:moveTo>
                    <a:pt x="8" y="0"/>
                  </a:moveTo>
                  <a:cubicBezTo>
                    <a:pt x="6" y="0"/>
                    <a:pt x="5" y="1"/>
                    <a:pt x="5" y="2"/>
                  </a:cubicBezTo>
                  <a:cubicBezTo>
                    <a:pt x="1" y="9"/>
                    <a:pt x="34" y="54"/>
                    <a:pt x="87" y="102"/>
                  </a:cubicBezTo>
                  <a:cubicBezTo>
                    <a:pt x="134" y="146"/>
                    <a:pt x="178" y="178"/>
                    <a:pt x="189" y="178"/>
                  </a:cubicBezTo>
                  <a:cubicBezTo>
                    <a:pt x="190" y="178"/>
                    <a:pt x="191" y="177"/>
                    <a:pt x="191" y="176"/>
                  </a:cubicBezTo>
                  <a:cubicBezTo>
                    <a:pt x="199" y="169"/>
                    <a:pt x="165" y="124"/>
                    <a:pt x="113" y="76"/>
                  </a:cubicBezTo>
                  <a:cubicBezTo>
                    <a:pt x="66" y="32"/>
                    <a:pt x="21" y="0"/>
                    <a:pt x="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7"/>
            <p:cNvSpPr/>
            <p:nvPr/>
          </p:nvSpPr>
          <p:spPr>
            <a:xfrm>
              <a:off x="7648596" y="4673697"/>
              <a:ext cx="13198" cy="1558"/>
            </a:xfrm>
            <a:custGeom>
              <a:rect b="b" l="l" r="r" t="t"/>
              <a:pathLst>
                <a:path extrusionOk="0" h="38" w="322">
                  <a:moveTo>
                    <a:pt x="161" y="1"/>
                  </a:moveTo>
                  <a:cubicBezTo>
                    <a:pt x="75" y="1"/>
                    <a:pt x="0" y="8"/>
                    <a:pt x="0" y="19"/>
                  </a:cubicBezTo>
                  <a:cubicBezTo>
                    <a:pt x="0" y="27"/>
                    <a:pt x="72" y="37"/>
                    <a:pt x="161" y="37"/>
                  </a:cubicBezTo>
                  <a:cubicBezTo>
                    <a:pt x="251" y="37"/>
                    <a:pt x="322" y="30"/>
                    <a:pt x="322" y="19"/>
                  </a:cubicBezTo>
                  <a:cubicBezTo>
                    <a:pt x="322" y="11"/>
                    <a:pt x="251" y="1"/>
                    <a:pt x="16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7"/>
            <p:cNvSpPr/>
            <p:nvPr/>
          </p:nvSpPr>
          <p:spPr>
            <a:xfrm>
              <a:off x="7649210" y="4666114"/>
              <a:ext cx="15042" cy="2172"/>
            </a:xfrm>
            <a:custGeom>
              <a:rect b="b" l="l" r="r" t="t"/>
              <a:pathLst>
                <a:path extrusionOk="0" h="53" w="367">
                  <a:moveTo>
                    <a:pt x="351" y="0"/>
                  </a:moveTo>
                  <a:cubicBezTo>
                    <a:pt x="326" y="0"/>
                    <a:pt x="261" y="11"/>
                    <a:pt x="183" y="14"/>
                  </a:cubicBezTo>
                  <a:cubicBezTo>
                    <a:pt x="83" y="21"/>
                    <a:pt x="4" y="14"/>
                    <a:pt x="0" y="25"/>
                  </a:cubicBezTo>
                  <a:cubicBezTo>
                    <a:pt x="0" y="32"/>
                    <a:pt x="64" y="52"/>
                    <a:pt x="148" y="52"/>
                  </a:cubicBezTo>
                  <a:cubicBezTo>
                    <a:pt x="160" y="52"/>
                    <a:pt x="171" y="52"/>
                    <a:pt x="183" y="51"/>
                  </a:cubicBezTo>
                  <a:cubicBezTo>
                    <a:pt x="288" y="48"/>
                    <a:pt x="366" y="14"/>
                    <a:pt x="363" y="3"/>
                  </a:cubicBezTo>
                  <a:cubicBezTo>
                    <a:pt x="362" y="1"/>
                    <a:pt x="358" y="0"/>
                    <a:pt x="3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7"/>
            <p:cNvSpPr/>
            <p:nvPr/>
          </p:nvSpPr>
          <p:spPr>
            <a:xfrm>
              <a:off x="7617200" y="4668860"/>
              <a:ext cx="23650" cy="13731"/>
            </a:xfrm>
            <a:custGeom>
              <a:rect b="b" l="l" r="r" t="t"/>
              <a:pathLst>
                <a:path extrusionOk="0" h="335" w="577">
                  <a:moveTo>
                    <a:pt x="181" y="36"/>
                  </a:moveTo>
                  <a:cubicBezTo>
                    <a:pt x="221" y="36"/>
                    <a:pt x="261" y="42"/>
                    <a:pt x="295" y="51"/>
                  </a:cubicBezTo>
                  <a:cubicBezTo>
                    <a:pt x="367" y="77"/>
                    <a:pt x="423" y="119"/>
                    <a:pt x="460" y="163"/>
                  </a:cubicBezTo>
                  <a:cubicBezTo>
                    <a:pt x="493" y="205"/>
                    <a:pt x="513" y="243"/>
                    <a:pt x="524" y="273"/>
                  </a:cubicBezTo>
                  <a:lnTo>
                    <a:pt x="524" y="273"/>
                  </a:lnTo>
                  <a:cubicBezTo>
                    <a:pt x="491" y="269"/>
                    <a:pt x="443" y="263"/>
                    <a:pt x="385" y="250"/>
                  </a:cubicBezTo>
                  <a:cubicBezTo>
                    <a:pt x="326" y="238"/>
                    <a:pt x="259" y="219"/>
                    <a:pt x="183" y="193"/>
                  </a:cubicBezTo>
                  <a:cubicBezTo>
                    <a:pt x="150" y="178"/>
                    <a:pt x="109" y="167"/>
                    <a:pt x="76" y="145"/>
                  </a:cubicBezTo>
                  <a:cubicBezTo>
                    <a:pt x="42" y="122"/>
                    <a:pt x="31" y="85"/>
                    <a:pt x="61" y="62"/>
                  </a:cubicBezTo>
                  <a:cubicBezTo>
                    <a:pt x="95" y="43"/>
                    <a:pt x="138" y="36"/>
                    <a:pt x="181" y="36"/>
                  </a:cubicBezTo>
                  <a:close/>
                  <a:moveTo>
                    <a:pt x="189" y="1"/>
                  </a:moveTo>
                  <a:cubicBezTo>
                    <a:pt x="140" y="1"/>
                    <a:pt x="89" y="11"/>
                    <a:pt x="38" y="36"/>
                  </a:cubicBezTo>
                  <a:cubicBezTo>
                    <a:pt x="16" y="51"/>
                    <a:pt x="1" y="85"/>
                    <a:pt x="9" y="111"/>
                  </a:cubicBezTo>
                  <a:cubicBezTo>
                    <a:pt x="16" y="141"/>
                    <a:pt x="35" y="160"/>
                    <a:pt x="57" y="174"/>
                  </a:cubicBezTo>
                  <a:cubicBezTo>
                    <a:pt x="94" y="200"/>
                    <a:pt x="135" y="212"/>
                    <a:pt x="173" y="227"/>
                  </a:cubicBezTo>
                  <a:cubicBezTo>
                    <a:pt x="251" y="253"/>
                    <a:pt x="322" y="267"/>
                    <a:pt x="382" y="276"/>
                  </a:cubicBezTo>
                  <a:cubicBezTo>
                    <a:pt x="440" y="285"/>
                    <a:pt x="488" y="288"/>
                    <a:pt x="522" y="288"/>
                  </a:cubicBezTo>
                  <a:cubicBezTo>
                    <a:pt x="525" y="288"/>
                    <a:pt x="527" y="288"/>
                    <a:pt x="530" y="287"/>
                  </a:cubicBezTo>
                  <a:lnTo>
                    <a:pt x="530" y="287"/>
                  </a:lnTo>
                  <a:cubicBezTo>
                    <a:pt x="540" y="317"/>
                    <a:pt x="543" y="335"/>
                    <a:pt x="546" y="335"/>
                  </a:cubicBezTo>
                  <a:cubicBezTo>
                    <a:pt x="550" y="335"/>
                    <a:pt x="550" y="319"/>
                    <a:pt x="544" y="287"/>
                  </a:cubicBezTo>
                  <a:lnTo>
                    <a:pt x="544" y="287"/>
                  </a:lnTo>
                  <a:cubicBezTo>
                    <a:pt x="565" y="286"/>
                    <a:pt x="576" y="284"/>
                    <a:pt x="576" y="283"/>
                  </a:cubicBezTo>
                  <a:cubicBezTo>
                    <a:pt x="576" y="280"/>
                    <a:pt x="564" y="278"/>
                    <a:pt x="541" y="275"/>
                  </a:cubicBezTo>
                  <a:lnTo>
                    <a:pt x="541" y="275"/>
                  </a:lnTo>
                  <a:cubicBezTo>
                    <a:pt x="534" y="245"/>
                    <a:pt x="518" y="198"/>
                    <a:pt x="483" y="148"/>
                  </a:cubicBezTo>
                  <a:cubicBezTo>
                    <a:pt x="434" y="78"/>
                    <a:pt x="321" y="1"/>
                    <a:pt x="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7"/>
            <p:cNvSpPr/>
            <p:nvPr/>
          </p:nvSpPr>
          <p:spPr>
            <a:xfrm>
              <a:off x="7637447" y="4665295"/>
              <a:ext cx="12255" cy="15493"/>
            </a:xfrm>
            <a:custGeom>
              <a:rect b="b" l="l" r="r" t="t"/>
              <a:pathLst>
                <a:path extrusionOk="0" h="378" w="299">
                  <a:moveTo>
                    <a:pt x="226" y="0"/>
                  </a:moveTo>
                  <a:cubicBezTo>
                    <a:pt x="146" y="0"/>
                    <a:pt x="103" y="57"/>
                    <a:pt x="67" y="97"/>
                  </a:cubicBezTo>
                  <a:cubicBezTo>
                    <a:pt x="34" y="146"/>
                    <a:pt x="18" y="198"/>
                    <a:pt x="11" y="239"/>
                  </a:cubicBezTo>
                  <a:cubicBezTo>
                    <a:pt x="0" y="325"/>
                    <a:pt x="28" y="377"/>
                    <a:pt x="33" y="377"/>
                  </a:cubicBezTo>
                  <a:cubicBezTo>
                    <a:pt x="33" y="377"/>
                    <a:pt x="34" y="377"/>
                    <a:pt x="34" y="377"/>
                  </a:cubicBezTo>
                  <a:cubicBezTo>
                    <a:pt x="37" y="377"/>
                    <a:pt x="22" y="325"/>
                    <a:pt x="37" y="247"/>
                  </a:cubicBezTo>
                  <a:cubicBezTo>
                    <a:pt x="44" y="206"/>
                    <a:pt x="63" y="161"/>
                    <a:pt x="97" y="120"/>
                  </a:cubicBezTo>
                  <a:cubicBezTo>
                    <a:pt x="126" y="80"/>
                    <a:pt x="175" y="37"/>
                    <a:pt x="222" y="37"/>
                  </a:cubicBezTo>
                  <a:cubicBezTo>
                    <a:pt x="224" y="37"/>
                    <a:pt x="225" y="37"/>
                    <a:pt x="227" y="37"/>
                  </a:cubicBezTo>
                  <a:cubicBezTo>
                    <a:pt x="277" y="49"/>
                    <a:pt x="258" y="123"/>
                    <a:pt x="227" y="164"/>
                  </a:cubicBezTo>
                  <a:cubicBezTo>
                    <a:pt x="201" y="209"/>
                    <a:pt x="172" y="247"/>
                    <a:pt x="146" y="280"/>
                  </a:cubicBezTo>
                  <a:cubicBezTo>
                    <a:pt x="89" y="340"/>
                    <a:pt x="44" y="370"/>
                    <a:pt x="48" y="373"/>
                  </a:cubicBezTo>
                  <a:cubicBezTo>
                    <a:pt x="48" y="374"/>
                    <a:pt x="49" y="374"/>
                    <a:pt x="50" y="374"/>
                  </a:cubicBezTo>
                  <a:cubicBezTo>
                    <a:pt x="59" y="374"/>
                    <a:pt x="105" y="351"/>
                    <a:pt x="165" y="299"/>
                  </a:cubicBezTo>
                  <a:cubicBezTo>
                    <a:pt x="194" y="269"/>
                    <a:pt x="227" y="228"/>
                    <a:pt x="258" y="180"/>
                  </a:cubicBezTo>
                  <a:cubicBezTo>
                    <a:pt x="272" y="157"/>
                    <a:pt x="287" y="127"/>
                    <a:pt x="291" y="94"/>
                  </a:cubicBezTo>
                  <a:cubicBezTo>
                    <a:pt x="299" y="60"/>
                    <a:pt x="280" y="8"/>
                    <a:pt x="235" y="0"/>
                  </a:cubicBezTo>
                  <a:cubicBezTo>
                    <a:pt x="232" y="0"/>
                    <a:pt x="229" y="0"/>
                    <a:pt x="2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7"/>
            <p:cNvSpPr/>
            <p:nvPr/>
          </p:nvSpPr>
          <p:spPr>
            <a:xfrm>
              <a:off x="7729134" y="4673943"/>
              <a:ext cx="45168" cy="35618"/>
            </a:xfrm>
            <a:custGeom>
              <a:rect b="b" l="l" r="r" t="t"/>
              <a:pathLst>
                <a:path extrusionOk="0" h="869" w="1102">
                  <a:moveTo>
                    <a:pt x="913" y="1"/>
                  </a:moveTo>
                  <a:cubicBezTo>
                    <a:pt x="901" y="1"/>
                    <a:pt x="888" y="1"/>
                    <a:pt x="874" y="2"/>
                  </a:cubicBezTo>
                  <a:cubicBezTo>
                    <a:pt x="732" y="9"/>
                    <a:pt x="531" y="58"/>
                    <a:pt x="359" y="193"/>
                  </a:cubicBezTo>
                  <a:cubicBezTo>
                    <a:pt x="183" y="327"/>
                    <a:pt x="83" y="507"/>
                    <a:pt x="38" y="641"/>
                  </a:cubicBezTo>
                  <a:cubicBezTo>
                    <a:pt x="19" y="708"/>
                    <a:pt x="7" y="767"/>
                    <a:pt x="4" y="805"/>
                  </a:cubicBezTo>
                  <a:cubicBezTo>
                    <a:pt x="0" y="846"/>
                    <a:pt x="0" y="865"/>
                    <a:pt x="0" y="869"/>
                  </a:cubicBezTo>
                  <a:cubicBezTo>
                    <a:pt x="7" y="869"/>
                    <a:pt x="15" y="779"/>
                    <a:pt x="64" y="652"/>
                  </a:cubicBezTo>
                  <a:cubicBezTo>
                    <a:pt x="112" y="521"/>
                    <a:pt x="213" y="350"/>
                    <a:pt x="381" y="222"/>
                  </a:cubicBezTo>
                  <a:cubicBezTo>
                    <a:pt x="550" y="95"/>
                    <a:pt x="740" y="43"/>
                    <a:pt x="874" y="28"/>
                  </a:cubicBezTo>
                  <a:cubicBezTo>
                    <a:pt x="915" y="25"/>
                    <a:pt x="951" y="24"/>
                    <a:pt x="982" y="24"/>
                  </a:cubicBezTo>
                  <a:cubicBezTo>
                    <a:pt x="1033" y="24"/>
                    <a:pt x="1069" y="26"/>
                    <a:pt x="1088" y="26"/>
                  </a:cubicBezTo>
                  <a:cubicBezTo>
                    <a:pt x="1096" y="26"/>
                    <a:pt x="1101" y="26"/>
                    <a:pt x="1102" y="24"/>
                  </a:cubicBezTo>
                  <a:cubicBezTo>
                    <a:pt x="1102" y="24"/>
                    <a:pt x="1079" y="17"/>
                    <a:pt x="1043" y="9"/>
                  </a:cubicBezTo>
                  <a:cubicBezTo>
                    <a:pt x="1009" y="6"/>
                    <a:pt x="966" y="1"/>
                    <a:pt x="91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7"/>
            <p:cNvSpPr/>
            <p:nvPr/>
          </p:nvSpPr>
          <p:spPr>
            <a:xfrm>
              <a:off x="7761267" y="4622710"/>
              <a:ext cx="1721" cy="51316"/>
            </a:xfrm>
            <a:custGeom>
              <a:rect b="b" l="l" r="r" t="t"/>
              <a:pathLst>
                <a:path extrusionOk="0" h="1252" w="42">
                  <a:moveTo>
                    <a:pt x="26" y="0"/>
                  </a:moveTo>
                  <a:cubicBezTo>
                    <a:pt x="16" y="0"/>
                    <a:pt x="4" y="281"/>
                    <a:pt x="4" y="628"/>
                  </a:cubicBezTo>
                  <a:cubicBezTo>
                    <a:pt x="0" y="972"/>
                    <a:pt x="8" y="1252"/>
                    <a:pt x="16" y="1252"/>
                  </a:cubicBezTo>
                  <a:cubicBezTo>
                    <a:pt x="16" y="1252"/>
                    <a:pt x="16" y="1252"/>
                    <a:pt x="16" y="1252"/>
                  </a:cubicBezTo>
                  <a:cubicBezTo>
                    <a:pt x="27" y="1252"/>
                    <a:pt x="38" y="970"/>
                    <a:pt x="38" y="628"/>
                  </a:cubicBezTo>
                  <a:cubicBezTo>
                    <a:pt x="42" y="281"/>
                    <a:pt x="35" y="0"/>
                    <a:pt x="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7"/>
            <p:cNvSpPr/>
            <p:nvPr/>
          </p:nvSpPr>
          <p:spPr>
            <a:xfrm>
              <a:off x="7718206" y="4299077"/>
              <a:ext cx="33632" cy="1881"/>
            </a:xfrm>
            <a:custGeom>
              <a:rect b="b" l="l" r="r" t="t"/>
              <a:pathLst>
                <a:path extrusionOk="0" h="50" w="894">
                  <a:moveTo>
                    <a:pt x="28" y="1"/>
                  </a:moveTo>
                  <a:cubicBezTo>
                    <a:pt x="10" y="1"/>
                    <a:pt x="0" y="2"/>
                    <a:pt x="0" y="4"/>
                  </a:cubicBezTo>
                  <a:cubicBezTo>
                    <a:pt x="0" y="16"/>
                    <a:pt x="198" y="46"/>
                    <a:pt x="445" y="49"/>
                  </a:cubicBezTo>
                  <a:cubicBezTo>
                    <a:pt x="462" y="49"/>
                    <a:pt x="479" y="50"/>
                    <a:pt x="495" y="50"/>
                  </a:cubicBezTo>
                  <a:cubicBezTo>
                    <a:pt x="721" y="50"/>
                    <a:pt x="893" y="23"/>
                    <a:pt x="893" y="16"/>
                  </a:cubicBezTo>
                  <a:cubicBezTo>
                    <a:pt x="893" y="12"/>
                    <a:pt x="868" y="11"/>
                    <a:pt x="825" y="11"/>
                  </a:cubicBezTo>
                  <a:cubicBezTo>
                    <a:pt x="763" y="11"/>
                    <a:pt x="665" y="13"/>
                    <a:pt x="550" y="13"/>
                  </a:cubicBezTo>
                  <a:cubicBezTo>
                    <a:pt x="517" y="13"/>
                    <a:pt x="483" y="13"/>
                    <a:pt x="448" y="12"/>
                  </a:cubicBezTo>
                  <a:cubicBezTo>
                    <a:pt x="257" y="12"/>
                    <a:pt x="92" y="1"/>
                    <a:pt x="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7"/>
            <p:cNvSpPr/>
            <p:nvPr/>
          </p:nvSpPr>
          <p:spPr>
            <a:xfrm>
              <a:off x="7770609" y="4299905"/>
              <a:ext cx="3988" cy="6546"/>
            </a:xfrm>
            <a:custGeom>
              <a:rect b="b" l="l" r="r" t="t"/>
              <a:pathLst>
                <a:path extrusionOk="0" h="174" w="106">
                  <a:moveTo>
                    <a:pt x="95" y="0"/>
                  </a:moveTo>
                  <a:cubicBezTo>
                    <a:pt x="82" y="0"/>
                    <a:pt x="47" y="29"/>
                    <a:pt x="27" y="76"/>
                  </a:cubicBezTo>
                  <a:cubicBezTo>
                    <a:pt x="0" y="125"/>
                    <a:pt x="5" y="173"/>
                    <a:pt x="16" y="173"/>
                  </a:cubicBezTo>
                  <a:cubicBezTo>
                    <a:pt x="16" y="173"/>
                    <a:pt x="17" y="173"/>
                    <a:pt x="17" y="173"/>
                  </a:cubicBezTo>
                  <a:cubicBezTo>
                    <a:pt x="28" y="173"/>
                    <a:pt x="39" y="134"/>
                    <a:pt x="60" y="91"/>
                  </a:cubicBezTo>
                  <a:cubicBezTo>
                    <a:pt x="79" y="46"/>
                    <a:pt x="105" y="9"/>
                    <a:pt x="98" y="1"/>
                  </a:cubicBezTo>
                  <a:cubicBezTo>
                    <a:pt x="97" y="0"/>
                    <a:pt x="96" y="0"/>
                    <a:pt x="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7"/>
            <p:cNvSpPr/>
            <p:nvPr/>
          </p:nvSpPr>
          <p:spPr>
            <a:xfrm>
              <a:off x="7742455" y="4686812"/>
              <a:ext cx="5369" cy="4755"/>
            </a:xfrm>
            <a:custGeom>
              <a:rect b="b" l="l" r="r" t="t"/>
              <a:pathLst>
                <a:path extrusionOk="0" h="116" w="131">
                  <a:moveTo>
                    <a:pt x="119" y="0"/>
                  </a:moveTo>
                  <a:cubicBezTo>
                    <a:pt x="106" y="0"/>
                    <a:pt x="78" y="18"/>
                    <a:pt x="52" y="43"/>
                  </a:cubicBezTo>
                  <a:cubicBezTo>
                    <a:pt x="18" y="76"/>
                    <a:pt x="0" y="106"/>
                    <a:pt x="8" y="114"/>
                  </a:cubicBezTo>
                  <a:cubicBezTo>
                    <a:pt x="8" y="115"/>
                    <a:pt x="9" y="115"/>
                    <a:pt x="11" y="115"/>
                  </a:cubicBezTo>
                  <a:cubicBezTo>
                    <a:pt x="21" y="115"/>
                    <a:pt x="50" y="98"/>
                    <a:pt x="78" y="69"/>
                  </a:cubicBezTo>
                  <a:cubicBezTo>
                    <a:pt x="108" y="39"/>
                    <a:pt x="130" y="9"/>
                    <a:pt x="123" y="2"/>
                  </a:cubicBezTo>
                  <a:cubicBezTo>
                    <a:pt x="122" y="1"/>
                    <a:pt x="121" y="0"/>
                    <a:pt x="1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7"/>
            <p:cNvSpPr/>
            <p:nvPr/>
          </p:nvSpPr>
          <p:spPr>
            <a:xfrm>
              <a:off x="7753275" y="4681033"/>
              <a:ext cx="7706" cy="3156"/>
            </a:xfrm>
            <a:custGeom>
              <a:rect b="b" l="l" r="r" t="t"/>
              <a:pathLst>
                <a:path extrusionOk="0" h="77" w="188">
                  <a:moveTo>
                    <a:pt x="132" y="0"/>
                  </a:moveTo>
                  <a:cubicBezTo>
                    <a:pt x="117" y="0"/>
                    <a:pt x="101" y="2"/>
                    <a:pt x="83" y="8"/>
                  </a:cubicBezTo>
                  <a:cubicBezTo>
                    <a:pt x="28" y="27"/>
                    <a:pt x="1" y="68"/>
                    <a:pt x="9" y="75"/>
                  </a:cubicBezTo>
                  <a:cubicBezTo>
                    <a:pt x="10" y="76"/>
                    <a:pt x="11" y="77"/>
                    <a:pt x="13" y="77"/>
                  </a:cubicBezTo>
                  <a:cubicBezTo>
                    <a:pt x="24" y="77"/>
                    <a:pt x="56" y="55"/>
                    <a:pt x="95" y="42"/>
                  </a:cubicBezTo>
                  <a:cubicBezTo>
                    <a:pt x="140" y="27"/>
                    <a:pt x="180" y="31"/>
                    <a:pt x="185" y="20"/>
                  </a:cubicBezTo>
                  <a:cubicBezTo>
                    <a:pt x="187" y="12"/>
                    <a:pt x="165" y="0"/>
                    <a:pt x="1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7766350" y="4679189"/>
              <a:ext cx="3976" cy="2090"/>
            </a:xfrm>
            <a:custGeom>
              <a:rect b="b" l="l" r="r" t="t"/>
              <a:pathLst>
                <a:path extrusionOk="0" h="51" w="97">
                  <a:moveTo>
                    <a:pt x="77" y="0"/>
                  </a:moveTo>
                  <a:cubicBezTo>
                    <a:pt x="67" y="0"/>
                    <a:pt x="54" y="3"/>
                    <a:pt x="41" y="8"/>
                  </a:cubicBezTo>
                  <a:cubicBezTo>
                    <a:pt x="18" y="15"/>
                    <a:pt x="0" y="31"/>
                    <a:pt x="4" y="42"/>
                  </a:cubicBezTo>
                  <a:cubicBezTo>
                    <a:pt x="6" y="48"/>
                    <a:pt x="12" y="50"/>
                    <a:pt x="21" y="50"/>
                  </a:cubicBezTo>
                  <a:cubicBezTo>
                    <a:pt x="31" y="50"/>
                    <a:pt x="43" y="48"/>
                    <a:pt x="56" y="42"/>
                  </a:cubicBezTo>
                  <a:cubicBezTo>
                    <a:pt x="82" y="34"/>
                    <a:pt x="97" y="20"/>
                    <a:pt x="93" y="8"/>
                  </a:cubicBezTo>
                  <a:cubicBezTo>
                    <a:pt x="93" y="3"/>
                    <a:pt x="87" y="0"/>
                    <a:pt x="7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7897056" y="4611849"/>
              <a:ext cx="233506" cy="102018"/>
            </a:xfrm>
            <a:custGeom>
              <a:rect b="b" l="l" r="r" t="t"/>
              <a:pathLst>
                <a:path extrusionOk="0" h="2489" w="5697">
                  <a:moveTo>
                    <a:pt x="2649" y="0"/>
                  </a:moveTo>
                  <a:lnTo>
                    <a:pt x="2604" y="1629"/>
                  </a:lnTo>
                  <a:cubicBezTo>
                    <a:pt x="2604" y="1629"/>
                    <a:pt x="1" y="2160"/>
                    <a:pt x="625" y="2365"/>
                  </a:cubicBezTo>
                  <a:cubicBezTo>
                    <a:pt x="926" y="2461"/>
                    <a:pt x="2058" y="2488"/>
                    <a:pt x="3174" y="2488"/>
                  </a:cubicBezTo>
                  <a:cubicBezTo>
                    <a:pt x="4134" y="2488"/>
                    <a:pt x="5082" y="2468"/>
                    <a:pt x="5472" y="2455"/>
                  </a:cubicBezTo>
                  <a:lnTo>
                    <a:pt x="5659" y="2447"/>
                  </a:lnTo>
                  <a:lnTo>
                    <a:pt x="5697" y="64"/>
                  </a:lnTo>
                  <a:lnTo>
                    <a:pt x="2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a:off x="8083667" y="4675172"/>
              <a:ext cx="45988" cy="35167"/>
            </a:xfrm>
            <a:custGeom>
              <a:rect b="b" l="l" r="r" t="t"/>
              <a:pathLst>
                <a:path extrusionOk="0" h="858" w="1122">
                  <a:moveTo>
                    <a:pt x="1022" y="1"/>
                  </a:moveTo>
                  <a:cubicBezTo>
                    <a:pt x="800" y="1"/>
                    <a:pt x="586" y="78"/>
                    <a:pt x="404" y="211"/>
                  </a:cubicBezTo>
                  <a:cubicBezTo>
                    <a:pt x="199" y="368"/>
                    <a:pt x="49" y="599"/>
                    <a:pt x="1" y="853"/>
                  </a:cubicBezTo>
                  <a:lnTo>
                    <a:pt x="1106" y="858"/>
                  </a:lnTo>
                  <a:lnTo>
                    <a:pt x="1121" y="6"/>
                  </a:lnTo>
                  <a:cubicBezTo>
                    <a:pt x="1088" y="2"/>
                    <a:pt x="1055" y="1"/>
                    <a:pt x="10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a:off x="7936020" y="4293623"/>
              <a:ext cx="197129" cy="21142"/>
            </a:xfrm>
            <a:custGeom>
              <a:rect b="b" l="l" r="r" t="t"/>
              <a:pathLst>
                <a:path extrusionOk="0" h="562" w="5240">
                  <a:moveTo>
                    <a:pt x="911" y="0"/>
                  </a:moveTo>
                  <a:cubicBezTo>
                    <a:pt x="911" y="0"/>
                    <a:pt x="0" y="243"/>
                    <a:pt x="108" y="396"/>
                  </a:cubicBezTo>
                  <a:cubicBezTo>
                    <a:pt x="183" y="497"/>
                    <a:pt x="1786" y="562"/>
                    <a:pt x="3295" y="562"/>
                  </a:cubicBezTo>
                  <a:cubicBezTo>
                    <a:pt x="4027" y="562"/>
                    <a:pt x="4737" y="546"/>
                    <a:pt x="5240" y="512"/>
                  </a:cubicBezTo>
                  <a:lnTo>
                    <a:pt x="5236" y="441"/>
                  </a:lnTo>
                  <a:lnTo>
                    <a:pt x="1176" y="396"/>
                  </a:lnTo>
                  <a:cubicBezTo>
                    <a:pt x="1176" y="396"/>
                    <a:pt x="1090" y="11"/>
                    <a:pt x="91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7"/>
            <p:cNvSpPr/>
            <p:nvPr/>
          </p:nvSpPr>
          <p:spPr>
            <a:xfrm>
              <a:off x="7940045" y="4306488"/>
              <a:ext cx="194796" cy="4815"/>
            </a:xfrm>
            <a:custGeom>
              <a:rect b="b" l="l" r="r" t="t"/>
              <a:pathLst>
                <a:path extrusionOk="0" h="128" w="5178">
                  <a:moveTo>
                    <a:pt x="25" y="0"/>
                  </a:moveTo>
                  <a:cubicBezTo>
                    <a:pt x="9" y="0"/>
                    <a:pt x="1" y="2"/>
                    <a:pt x="1" y="2"/>
                  </a:cubicBezTo>
                  <a:cubicBezTo>
                    <a:pt x="1" y="2"/>
                    <a:pt x="20" y="5"/>
                    <a:pt x="54" y="9"/>
                  </a:cubicBezTo>
                  <a:cubicBezTo>
                    <a:pt x="99" y="13"/>
                    <a:pt x="151" y="17"/>
                    <a:pt x="207" y="21"/>
                  </a:cubicBezTo>
                  <a:cubicBezTo>
                    <a:pt x="356" y="28"/>
                    <a:pt x="539" y="39"/>
                    <a:pt x="759" y="54"/>
                  </a:cubicBezTo>
                  <a:cubicBezTo>
                    <a:pt x="1226" y="81"/>
                    <a:pt x="1873" y="107"/>
                    <a:pt x="2590" y="117"/>
                  </a:cubicBezTo>
                  <a:cubicBezTo>
                    <a:pt x="2947" y="125"/>
                    <a:pt x="3287" y="128"/>
                    <a:pt x="3597" y="128"/>
                  </a:cubicBezTo>
                  <a:cubicBezTo>
                    <a:pt x="3908" y="128"/>
                    <a:pt x="4187" y="125"/>
                    <a:pt x="4420" y="121"/>
                  </a:cubicBezTo>
                  <a:cubicBezTo>
                    <a:pt x="4640" y="117"/>
                    <a:pt x="4824" y="114"/>
                    <a:pt x="4976" y="110"/>
                  </a:cubicBezTo>
                  <a:cubicBezTo>
                    <a:pt x="5033" y="107"/>
                    <a:pt x="5081" y="107"/>
                    <a:pt x="5126" y="103"/>
                  </a:cubicBezTo>
                  <a:cubicBezTo>
                    <a:pt x="5160" y="103"/>
                    <a:pt x="5178" y="99"/>
                    <a:pt x="5178" y="99"/>
                  </a:cubicBezTo>
                  <a:cubicBezTo>
                    <a:pt x="5178" y="99"/>
                    <a:pt x="5160" y="95"/>
                    <a:pt x="5126" y="95"/>
                  </a:cubicBezTo>
                  <a:lnTo>
                    <a:pt x="4420" y="95"/>
                  </a:lnTo>
                  <a:cubicBezTo>
                    <a:pt x="4303" y="96"/>
                    <a:pt x="4175" y="96"/>
                    <a:pt x="4038" y="96"/>
                  </a:cubicBezTo>
                  <a:cubicBezTo>
                    <a:pt x="3624" y="96"/>
                    <a:pt x="3125" y="92"/>
                    <a:pt x="2590" y="84"/>
                  </a:cubicBezTo>
                  <a:cubicBezTo>
                    <a:pt x="1876" y="69"/>
                    <a:pt x="1230" y="47"/>
                    <a:pt x="759" y="28"/>
                  </a:cubicBezTo>
                  <a:cubicBezTo>
                    <a:pt x="543" y="21"/>
                    <a:pt x="356" y="13"/>
                    <a:pt x="207" y="5"/>
                  </a:cubicBezTo>
                  <a:cubicBezTo>
                    <a:pt x="151" y="2"/>
                    <a:pt x="102" y="2"/>
                    <a:pt x="54" y="2"/>
                  </a:cubicBezTo>
                  <a:cubicBezTo>
                    <a:pt x="42" y="1"/>
                    <a:pt x="33" y="0"/>
                    <a:pt x="2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7"/>
            <p:cNvSpPr/>
            <p:nvPr/>
          </p:nvSpPr>
          <p:spPr>
            <a:xfrm>
              <a:off x="7969313" y="4292155"/>
              <a:ext cx="11662" cy="18246"/>
            </a:xfrm>
            <a:custGeom>
              <a:rect b="b" l="l" r="r" t="t"/>
              <a:pathLst>
                <a:path extrusionOk="0" h="485" w="310">
                  <a:moveTo>
                    <a:pt x="9" y="1"/>
                  </a:moveTo>
                  <a:cubicBezTo>
                    <a:pt x="8" y="1"/>
                    <a:pt x="7" y="1"/>
                    <a:pt x="7" y="2"/>
                  </a:cubicBezTo>
                  <a:cubicBezTo>
                    <a:pt x="0" y="9"/>
                    <a:pt x="112" y="81"/>
                    <a:pt x="191" y="219"/>
                  </a:cubicBezTo>
                  <a:cubicBezTo>
                    <a:pt x="273" y="353"/>
                    <a:pt x="276" y="484"/>
                    <a:pt x="288" y="484"/>
                  </a:cubicBezTo>
                  <a:cubicBezTo>
                    <a:pt x="288" y="484"/>
                    <a:pt x="288" y="484"/>
                    <a:pt x="288" y="484"/>
                  </a:cubicBezTo>
                  <a:cubicBezTo>
                    <a:pt x="299" y="484"/>
                    <a:pt x="309" y="340"/>
                    <a:pt x="224" y="200"/>
                  </a:cubicBezTo>
                  <a:cubicBezTo>
                    <a:pt x="145" y="62"/>
                    <a:pt x="27" y="1"/>
                    <a:pt x="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7992882" y="4680869"/>
              <a:ext cx="7091" cy="10493"/>
            </a:xfrm>
            <a:custGeom>
              <a:rect b="b" l="l" r="r" t="t"/>
              <a:pathLst>
                <a:path extrusionOk="0" h="256" w="173">
                  <a:moveTo>
                    <a:pt x="11" y="1"/>
                  </a:moveTo>
                  <a:cubicBezTo>
                    <a:pt x="10" y="1"/>
                    <a:pt x="9" y="1"/>
                    <a:pt x="9" y="1"/>
                  </a:cubicBezTo>
                  <a:cubicBezTo>
                    <a:pt x="1" y="5"/>
                    <a:pt x="27" y="69"/>
                    <a:pt x="71" y="139"/>
                  </a:cubicBezTo>
                  <a:cubicBezTo>
                    <a:pt x="110" y="206"/>
                    <a:pt x="152" y="256"/>
                    <a:pt x="164" y="256"/>
                  </a:cubicBezTo>
                  <a:cubicBezTo>
                    <a:pt x="164" y="256"/>
                    <a:pt x="165" y="256"/>
                    <a:pt x="165" y="255"/>
                  </a:cubicBezTo>
                  <a:cubicBezTo>
                    <a:pt x="173" y="251"/>
                    <a:pt x="147" y="188"/>
                    <a:pt x="102" y="117"/>
                  </a:cubicBezTo>
                  <a:cubicBezTo>
                    <a:pt x="63" y="51"/>
                    <a:pt x="22" y="1"/>
                    <a:pt x="1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7"/>
            <p:cNvSpPr/>
            <p:nvPr/>
          </p:nvSpPr>
          <p:spPr>
            <a:xfrm>
              <a:off x="8001940" y="4679025"/>
              <a:ext cx="8279" cy="7296"/>
            </a:xfrm>
            <a:custGeom>
              <a:rect b="b" l="l" r="r" t="t"/>
              <a:pathLst>
                <a:path extrusionOk="0" h="178" w="202">
                  <a:moveTo>
                    <a:pt x="10" y="0"/>
                  </a:moveTo>
                  <a:cubicBezTo>
                    <a:pt x="9" y="0"/>
                    <a:pt x="8" y="1"/>
                    <a:pt x="7" y="2"/>
                  </a:cubicBezTo>
                  <a:cubicBezTo>
                    <a:pt x="0" y="9"/>
                    <a:pt x="34" y="54"/>
                    <a:pt x="86" y="102"/>
                  </a:cubicBezTo>
                  <a:cubicBezTo>
                    <a:pt x="133" y="146"/>
                    <a:pt x="177" y="178"/>
                    <a:pt x="191" y="178"/>
                  </a:cubicBezTo>
                  <a:cubicBezTo>
                    <a:pt x="193" y="178"/>
                    <a:pt x="194" y="177"/>
                    <a:pt x="195" y="176"/>
                  </a:cubicBezTo>
                  <a:cubicBezTo>
                    <a:pt x="202" y="169"/>
                    <a:pt x="164" y="124"/>
                    <a:pt x="112" y="76"/>
                  </a:cubicBezTo>
                  <a:cubicBezTo>
                    <a:pt x="65" y="32"/>
                    <a:pt x="21" y="0"/>
                    <a:pt x="1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7"/>
            <p:cNvSpPr/>
            <p:nvPr/>
          </p:nvSpPr>
          <p:spPr>
            <a:xfrm>
              <a:off x="8003457" y="4673697"/>
              <a:ext cx="13075" cy="1558"/>
            </a:xfrm>
            <a:custGeom>
              <a:rect b="b" l="l" r="r" t="t"/>
              <a:pathLst>
                <a:path extrusionOk="0" h="38" w="319">
                  <a:moveTo>
                    <a:pt x="158" y="1"/>
                  </a:moveTo>
                  <a:cubicBezTo>
                    <a:pt x="72" y="1"/>
                    <a:pt x="1" y="8"/>
                    <a:pt x="1" y="19"/>
                  </a:cubicBezTo>
                  <a:cubicBezTo>
                    <a:pt x="1" y="27"/>
                    <a:pt x="72" y="37"/>
                    <a:pt x="158" y="37"/>
                  </a:cubicBezTo>
                  <a:cubicBezTo>
                    <a:pt x="247" y="37"/>
                    <a:pt x="318" y="30"/>
                    <a:pt x="318" y="19"/>
                  </a:cubicBezTo>
                  <a:cubicBezTo>
                    <a:pt x="318" y="11"/>
                    <a:pt x="247" y="1"/>
                    <a:pt x="1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8003908" y="4666114"/>
              <a:ext cx="15083" cy="2172"/>
            </a:xfrm>
            <a:custGeom>
              <a:rect b="b" l="l" r="r" t="t"/>
              <a:pathLst>
                <a:path extrusionOk="0" h="53" w="368">
                  <a:moveTo>
                    <a:pt x="353" y="0"/>
                  </a:moveTo>
                  <a:cubicBezTo>
                    <a:pt x="329" y="0"/>
                    <a:pt x="261" y="11"/>
                    <a:pt x="183" y="14"/>
                  </a:cubicBezTo>
                  <a:cubicBezTo>
                    <a:pt x="87" y="21"/>
                    <a:pt x="4" y="14"/>
                    <a:pt x="4" y="25"/>
                  </a:cubicBezTo>
                  <a:cubicBezTo>
                    <a:pt x="1" y="32"/>
                    <a:pt x="65" y="52"/>
                    <a:pt x="151" y="52"/>
                  </a:cubicBezTo>
                  <a:cubicBezTo>
                    <a:pt x="163" y="52"/>
                    <a:pt x="175" y="52"/>
                    <a:pt x="188" y="51"/>
                  </a:cubicBezTo>
                  <a:cubicBezTo>
                    <a:pt x="288" y="48"/>
                    <a:pt x="367" y="14"/>
                    <a:pt x="363" y="3"/>
                  </a:cubicBezTo>
                  <a:cubicBezTo>
                    <a:pt x="363" y="1"/>
                    <a:pt x="359" y="0"/>
                    <a:pt x="35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7971897" y="4668860"/>
              <a:ext cx="23773" cy="13731"/>
            </a:xfrm>
            <a:custGeom>
              <a:rect b="b" l="l" r="r" t="t"/>
              <a:pathLst>
                <a:path extrusionOk="0" h="335" w="580">
                  <a:moveTo>
                    <a:pt x="183" y="36"/>
                  </a:moveTo>
                  <a:cubicBezTo>
                    <a:pt x="223" y="36"/>
                    <a:pt x="264" y="42"/>
                    <a:pt x="297" y="51"/>
                  </a:cubicBezTo>
                  <a:cubicBezTo>
                    <a:pt x="371" y="77"/>
                    <a:pt x="426" y="119"/>
                    <a:pt x="461" y="163"/>
                  </a:cubicBezTo>
                  <a:cubicBezTo>
                    <a:pt x="494" y="205"/>
                    <a:pt x="513" y="243"/>
                    <a:pt x="526" y="273"/>
                  </a:cubicBezTo>
                  <a:lnTo>
                    <a:pt x="526" y="273"/>
                  </a:lnTo>
                  <a:cubicBezTo>
                    <a:pt x="492" y="269"/>
                    <a:pt x="445" y="262"/>
                    <a:pt x="386" y="250"/>
                  </a:cubicBezTo>
                  <a:cubicBezTo>
                    <a:pt x="330" y="238"/>
                    <a:pt x="259" y="219"/>
                    <a:pt x="184" y="193"/>
                  </a:cubicBezTo>
                  <a:cubicBezTo>
                    <a:pt x="150" y="178"/>
                    <a:pt x="109" y="167"/>
                    <a:pt x="76" y="145"/>
                  </a:cubicBezTo>
                  <a:cubicBezTo>
                    <a:pt x="42" y="122"/>
                    <a:pt x="31" y="85"/>
                    <a:pt x="61" y="62"/>
                  </a:cubicBezTo>
                  <a:cubicBezTo>
                    <a:pt x="95" y="43"/>
                    <a:pt x="139" y="36"/>
                    <a:pt x="183" y="36"/>
                  </a:cubicBezTo>
                  <a:close/>
                  <a:moveTo>
                    <a:pt x="190" y="1"/>
                  </a:moveTo>
                  <a:cubicBezTo>
                    <a:pt x="141" y="1"/>
                    <a:pt x="90" y="11"/>
                    <a:pt x="38" y="36"/>
                  </a:cubicBezTo>
                  <a:cubicBezTo>
                    <a:pt x="16" y="51"/>
                    <a:pt x="1" y="85"/>
                    <a:pt x="9" y="111"/>
                  </a:cubicBezTo>
                  <a:cubicBezTo>
                    <a:pt x="16" y="141"/>
                    <a:pt x="38" y="160"/>
                    <a:pt x="57" y="174"/>
                  </a:cubicBezTo>
                  <a:cubicBezTo>
                    <a:pt x="98" y="200"/>
                    <a:pt x="135" y="212"/>
                    <a:pt x="173" y="227"/>
                  </a:cubicBezTo>
                  <a:cubicBezTo>
                    <a:pt x="252" y="253"/>
                    <a:pt x="323" y="267"/>
                    <a:pt x="382" y="276"/>
                  </a:cubicBezTo>
                  <a:cubicBezTo>
                    <a:pt x="441" y="285"/>
                    <a:pt x="489" y="288"/>
                    <a:pt x="524" y="288"/>
                  </a:cubicBezTo>
                  <a:cubicBezTo>
                    <a:pt x="526" y="288"/>
                    <a:pt x="529" y="288"/>
                    <a:pt x="531" y="287"/>
                  </a:cubicBezTo>
                  <a:lnTo>
                    <a:pt x="531" y="287"/>
                  </a:lnTo>
                  <a:cubicBezTo>
                    <a:pt x="542" y="317"/>
                    <a:pt x="545" y="335"/>
                    <a:pt x="547" y="335"/>
                  </a:cubicBezTo>
                  <a:cubicBezTo>
                    <a:pt x="550" y="335"/>
                    <a:pt x="550" y="319"/>
                    <a:pt x="545" y="287"/>
                  </a:cubicBezTo>
                  <a:lnTo>
                    <a:pt x="545" y="287"/>
                  </a:lnTo>
                  <a:cubicBezTo>
                    <a:pt x="567" y="286"/>
                    <a:pt x="580" y="284"/>
                    <a:pt x="580" y="283"/>
                  </a:cubicBezTo>
                  <a:cubicBezTo>
                    <a:pt x="580" y="280"/>
                    <a:pt x="566" y="278"/>
                    <a:pt x="542" y="275"/>
                  </a:cubicBezTo>
                  <a:lnTo>
                    <a:pt x="542" y="275"/>
                  </a:lnTo>
                  <a:cubicBezTo>
                    <a:pt x="534" y="245"/>
                    <a:pt x="519" y="198"/>
                    <a:pt x="483" y="148"/>
                  </a:cubicBezTo>
                  <a:cubicBezTo>
                    <a:pt x="434" y="78"/>
                    <a:pt x="321" y="1"/>
                    <a:pt x="19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7992309" y="4665295"/>
              <a:ext cx="12255" cy="15493"/>
            </a:xfrm>
            <a:custGeom>
              <a:rect b="b" l="l" r="r" t="t"/>
              <a:pathLst>
                <a:path extrusionOk="0" h="378" w="299">
                  <a:moveTo>
                    <a:pt x="222" y="0"/>
                  </a:moveTo>
                  <a:cubicBezTo>
                    <a:pt x="142" y="0"/>
                    <a:pt x="99" y="57"/>
                    <a:pt x="67" y="97"/>
                  </a:cubicBezTo>
                  <a:cubicBezTo>
                    <a:pt x="33" y="146"/>
                    <a:pt x="15" y="198"/>
                    <a:pt x="11" y="239"/>
                  </a:cubicBezTo>
                  <a:cubicBezTo>
                    <a:pt x="1" y="325"/>
                    <a:pt x="24" y="377"/>
                    <a:pt x="29" y="377"/>
                  </a:cubicBezTo>
                  <a:cubicBezTo>
                    <a:pt x="29" y="377"/>
                    <a:pt x="30" y="377"/>
                    <a:pt x="30" y="377"/>
                  </a:cubicBezTo>
                  <a:cubicBezTo>
                    <a:pt x="37" y="377"/>
                    <a:pt x="18" y="325"/>
                    <a:pt x="33" y="247"/>
                  </a:cubicBezTo>
                  <a:cubicBezTo>
                    <a:pt x="45" y="206"/>
                    <a:pt x="63" y="161"/>
                    <a:pt x="93" y="120"/>
                  </a:cubicBezTo>
                  <a:cubicBezTo>
                    <a:pt x="122" y="80"/>
                    <a:pt x="171" y="37"/>
                    <a:pt x="219" y="37"/>
                  </a:cubicBezTo>
                  <a:cubicBezTo>
                    <a:pt x="221" y="37"/>
                    <a:pt x="222" y="37"/>
                    <a:pt x="224" y="37"/>
                  </a:cubicBezTo>
                  <a:cubicBezTo>
                    <a:pt x="273" y="49"/>
                    <a:pt x="254" y="123"/>
                    <a:pt x="224" y="164"/>
                  </a:cubicBezTo>
                  <a:cubicBezTo>
                    <a:pt x="197" y="209"/>
                    <a:pt x="168" y="247"/>
                    <a:pt x="142" y="280"/>
                  </a:cubicBezTo>
                  <a:cubicBezTo>
                    <a:pt x="85" y="340"/>
                    <a:pt x="41" y="370"/>
                    <a:pt x="45" y="373"/>
                  </a:cubicBezTo>
                  <a:cubicBezTo>
                    <a:pt x="45" y="374"/>
                    <a:pt x="46" y="374"/>
                    <a:pt x="46" y="374"/>
                  </a:cubicBezTo>
                  <a:cubicBezTo>
                    <a:pt x="55" y="374"/>
                    <a:pt x="101" y="351"/>
                    <a:pt x="161" y="299"/>
                  </a:cubicBezTo>
                  <a:cubicBezTo>
                    <a:pt x="190" y="269"/>
                    <a:pt x="224" y="228"/>
                    <a:pt x="254" y="180"/>
                  </a:cubicBezTo>
                  <a:cubicBezTo>
                    <a:pt x="269" y="157"/>
                    <a:pt x="283" y="127"/>
                    <a:pt x="292" y="94"/>
                  </a:cubicBezTo>
                  <a:cubicBezTo>
                    <a:pt x="299" y="60"/>
                    <a:pt x="276" y="8"/>
                    <a:pt x="231" y="0"/>
                  </a:cubicBezTo>
                  <a:cubicBezTo>
                    <a:pt x="228" y="0"/>
                    <a:pt x="225" y="0"/>
                    <a:pt x="2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7"/>
            <p:cNvSpPr/>
            <p:nvPr/>
          </p:nvSpPr>
          <p:spPr>
            <a:xfrm>
              <a:off x="8083831" y="4673943"/>
              <a:ext cx="45168" cy="35618"/>
            </a:xfrm>
            <a:custGeom>
              <a:rect b="b" l="l" r="r" t="t"/>
              <a:pathLst>
                <a:path extrusionOk="0" h="869" w="1102">
                  <a:moveTo>
                    <a:pt x="913" y="1"/>
                  </a:moveTo>
                  <a:cubicBezTo>
                    <a:pt x="901" y="1"/>
                    <a:pt x="888" y="1"/>
                    <a:pt x="874" y="2"/>
                  </a:cubicBezTo>
                  <a:cubicBezTo>
                    <a:pt x="733" y="9"/>
                    <a:pt x="534" y="58"/>
                    <a:pt x="359" y="193"/>
                  </a:cubicBezTo>
                  <a:cubicBezTo>
                    <a:pt x="183" y="327"/>
                    <a:pt x="83" y="507"/>
                    <a:pt x="41" y="641"/>
                  </a:cubicBezTo>
                  <a:cubicBezTo>
                    <a:pt x="19" y="708"/>
                    <a:pt x="8" y="767"/>
                    <a:pt x="4" y="805"/>
                  </a:cubicBezTo>
                  <a:cubicBezTo>
                    <a:pt x="0" y="846"/>
                    <a:pt x="0" y="865"/>
                    <a:pt x="4" y="869"/>
                  </a:cubicBezTo>
                  <a:cubicBezTo>
                    <a:pt x="8" y="869"/>
                    <a:pt x="15" y="779"/>
                    <a:pt x="64" y="652"/>
                  </a:cubicBezTo>
                  <a:cubicBezTo>
                    <a:pt x="112" y="521"/>
                    <a:pt x="214" y="350"/>
                    <a:pt x="381" y="222"/>
                  </a:cubicBezTo>
                  <a:cubicBezTo>
                    <a:pt x="550" y="95"/>
                    <a:pt x="740" y="43"/>
                    <a:pt x="878" y="28"/>
                  </a:cubicBezTo>
                  <a:cubicBezTo>
                    <a:pt x="919" y="25"/>
                    <a:pt x="955" y="24"/>
                    <a:pt x="986" y="24"/>
                  </a:cubicBezTo>
                  <a:cubicBezTo>
                    <a:pt x="1037" y="24"/>
                    <a:pt x="1073" y="26"/>
                    <a:pt x="1090" y="26"/>
                  </a:cubicBezTo>
                  <a:cubicBezTo>
                    <a:pt x="1098" y="26"/>
                    <a:pt x="1102" y="26"/>
                    <a:pt x="1102" y="24"/>
                  </a:cubicBezTo>
                  <a:cubicBezTo>
                    <a:pt x="1102" y="24"/>
                    <a:pt x="1080" y="17"/>
                    <a:pt x="1043" y="9"/>
                  </a:cubicBezTo>
                  <a:cubicBezTo>
                    <a:pt x="1009" y="6"/>
                    <a:pt x="966" y="1"/>
                    <a:pt x="91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a:off x="8115965" y="4622710"/>
              <a:ext cx="1721" cy="51316"/>
            </a:xfrm>
            <a:custGeom>
              <a:rect b="b" l="l" r="r" t="t"/>
              <a:pathLst>
                <a:path extrusionOk="0" h="1252" w="42">
                  <a:moveTo>
                    <a:pt x="27" y="0"/>
                  </a:moveTo>
                  <a:cubicBezTo>
                    <a:pt x="16" y="0"/>
                    <a:pt x="4" y="281"/>
                    <a:pt x="4" y="628"/>
                  </a:cubicBezTo>
                  <a:cubicBezTo>
                    <a:pt x="1" y="972"/>
                    <a:pt x="9" y="1252"/>
                    <a:pt x="19" y="1252"/>
                  </a:cubicBezTo>
                  <a:cubicBezTo>
                    <a:pt x="19" y="1252"/>
                    <a:pt x="19" y="1252"/>
                    <a:pt x="20" y="1252"/>
                  </a:cubicBezTo>
                  <a:cubicBezTo>
                    <a:pt x="27" y="1252"/>
                    <a:pt x="38" y="970"/>
                    <a:pt x="42" y="628"/>
                  </a:cubicBezTo>
                  <a:cubicBezTo>
                    <a:pt x="42" y="281"/>
                    <a:pt x="38" y="0"/>
                    <a:pt x="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8043761" y="4299077"/>
              <a:ext cx="33632" cy="1881"/>
            </a:xfrm>
            <a:custGeom>
              <a:rect b="b" l="l" r="r" t="t"/>
              <a:pathLst>
                <a:path extrusionOk="0" h="50" w="894">
                  <a:moveTo>
                    <a:pt x="30" y="1"/>
                  </a:moveTo>
                  <a:cubicBezTo>
                    <a:pt x="12" y="1"/>
                    <a:pt x="1" y="2"/>
                    <a:pt x="0" y="4"/>
                  </a:cubicBezTo>
                  <a:cubicBezTo>
                    <a:pt x="0" y="16"/>
                    <a:pt x="198" y="46"/>
                    <a:pt x="449" y="49"/>
                  </a:cubicBezTo>
                  <a:cubicBezTo>
                    <a:pt x="465" y="49"/>
                    <a:pt x="482" y="50"/>
                    <a:pt x="498" y="50"/>
                  </a:cubicBezTo>
                  <a:cubicBezTo>
                    <a:pt x="721" y="50"/>
                    <a:pt x="893" y="23"/>
                    <a:pt x="893" y="16"/>
                  </a:cubicBezTo>
                  <a:cubicBezTo>
                    <a:pt x="893" y="12"/>
                    <a:pt x="868" y="11"/>
                    <a:pt x="825" y="11"/>
                  </a:cubicBezTo>
                  <a:cubicBezTo>
                    <a:pt x="763" y="11"/>
                    <a:pt x="665" y="13"/>
                    <a:pt x="550" y="13"/>
                  </a:cubicBezTo>
                  <a:cubicBezTo>
                    <a:pt x="518" y="13"/>
                    <a:pt x="484" y="13"/>
                    <a:pt x="449" y="12"/>
                  </a:cubicBezTo>
                  <a:cubicBezTo>
                    <a:pt x="257" y="12"/>
                    <a:pt x="95" y="1"/>
                    <a:pt x="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8096201" y="4299905"/>
              <a:ext cx="3950" cy="6546"/>
            </a:xfrm>
            <a:custGeom>
              <a:rect b="b" l="l" r="r" t="t"/>
              <a:pathLst>
                <a:path extrusionOk="0" h="174" w="105">
                  <a:moveTo>
                    <a:pt x="94" y="0"/>
                  </a:moveTo>
                  <a:cubicBezTo>
                    <a:pt x="83" y="0"/>
                    <a:pt x="50" y="29"/>
                    <a:pt x="26" y="76"/>
                  </a:cubicBezTo>
                  <a:cubicBezTo>
                    <a:pt x="0" y="125"/>
                    <a:pt x="8" y="173"/>
                    <a:pt x="15" y="173"/>
                  </a:cubicBezTo>
                  <a:cubicBezTo>
                    <a:pt x="15" y="173"/>
                    <a:pt x="16" y="173"/>
                    <a:pt x="16" y="173"/>
                  </a:cubicBezTo>
                  <a:cubicBezTo>
                    <a:pt x="27" y="173"/>
                    <a:pt x="38" y="134"/>
                    <a:pt x="59" y="91"/>
                  </a:cubicBezTo>
                  <a:cubicBezTo>
                    <a:pt x="82" y="46"/>
                    <a:pt x="104" y="9"/>
                    <a:pt x="97" y="1"/>
                  </a:cubicBezTo>
                  <a:cubicBezTo>
                    <a:pt x="96" y="0"/>
                    <a:pt x="95" y="0"/>
                    <a:pt x="9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8097152" y="4686812"/>
              <a:ext cx="5410" cy="4755"/>
            </a:xfrm>
            <a:custGeom>
              <a:rect b="b" l="l" r="r" t="t"/>
              <a:pathLst>
                <a:path extrusionOk="0" h="116" w="132">
                  <a:moveTo>
                    <a:pt x="119" y="0"/>
                  </a:moveTo>
                  <a:cubicBezTo>
                    <a:pt x="107" y="0"/>
                    <a:pt x="78" y="18"/>
                    <a:pt x="53" y="43"/>
                  </a:cubicBezTo>
                  <a:cubicBezTo>
                    <a:pt x="19" y="76"/>
                    <a:pt x="1" y="106"/>
                    <a:pt x="8" y="114"/>
                  </a:cubicBezTo>
                  <a:cubicBezTo>
                    <a:pt x="9" y="115"/>
                    <a:pt x="10" y="115"/>
                    <a:pt x="12" y="115"/>
                  </a:cubicBezTo>
                  <a:cubicBezTo>
                    <a:pt x="24" y="115"/>
                    <a:pt x="50" y="98"/>
                    <a:pt x="79" y="69"/>
                  </a:cubicBezTo>
                  <a:cubicBezTo>
                    <a:pt x="109" y="39"/>
                    <a:pt x="131" y="9"/>
                    <a:pt x="123" y="2"/>
                  </a:cubicBezTo>
                  <a:cubicBezTo>
                    <a:pt x="122" y="1"/>
                    <a:pt x="121" y="0"/>
                    <a:pt x="1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8108013" y="4681033"/>
              <a:ext cx="7665" cy="3156"/>
            </a:xfrm>
            <a:custGeom>
              <a:rect b="b" l="l" r="r" t="t"/>
              <a:pathLst>
                <a:path extrusionOk="0" h="77" w="187">
                  <a:moveTo>
                    <a:pt x="131" y="0"/>
                  </a:moveTo>
                  <a:cubicBezTo>
                    <a:pt x="116" y="0"/>
                    <a:pt x="100" y="2"/>
                    <a:pt x="83" y="8"/>
                  </a:cubicBezTo>
                  <a:cubicBezTo>
                    <a:pt x="27" y="27"/>
                    <a:pt x="1" y="68"/>
                    <a:pt x="8" y="75"/>
                  </a:cubicBezTo>
                  <a:cubicBezTo>
                    <a:pt x="9" y="76"/>
                    <a:pt x="11" y="77"/>
                    <a:pt x="13" y="77"/>
                  </a:cubicBezTo>
                  <a:cubicBezTo>
                    <a:pt x="26" y="77"/>
                    <a:pt x="55" y="55"/>
                    <a:pt x="94" y="42"/>
                  </a:cubicBezTo>
                  <a:cubicBezTo>
                    <a:pt x="139" y="27"/>
                    <a:pt x="180" y="31"/>
                    <a:pt x="184" y="20"/>
                  </a:cubicBezTo>
                  <a:cubicBezTo>
                    <a:pt x="186" y="12"/>
                    <a:pt x="164" y="0"/>
                    <a:pt x="1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8121047" y="4679189"/>
              <a:ext cx="4140" cy="2090"/>
            </a:xfrm>
            <a:custGeom>
              <a:rect b="b" l="l" r="r" t="t"/>
              <a:pathLst>
                <a:path extrusionOk="0" h="51" w="101">
                  <a:moveTo>
                    <a:pt x="78" y="0"/>
                  </a:moveTo>
                  <a:cubicBezTo>
                    <a:pt x="68" y="0"/>
                    <a:pt x="56" y="3"/>
                    <a:pt x="45" y="8"/>
                  </a:cubicBezTo>
                  <a:cubicBezTo>
                    <a:pt x="19" y="15"/>
                    <a:pt x="0" y="31"/>
                    <a:pt x="4" y="42"/>
                  </a:cubicBezTo>
                  <a:cubicBezTo>
                    <a:pt x="6" y="48"/>
                    <a:pt x="12" y="50"/>
                    <a:pt x="21" y="50"/>
                  </a:cubicBezTo>
                  <a:cubicBezTo>
                    <a:pt x="31" y="50"/>
                    <a:pt x="43" y="48"/>
                    <a:pt x="56" y="42"/>
                  </a:cubicBezTo>
                  <a:cubicBezTo>
                    <a:pt x="82" y="34"/>
                    <a:pt x="101" y="20"/>
                    <a:pt x="97" y="8"/>
                  </a:cubicBezTo>
                  <a:cubicBezTo>
                    <a:pt x="95" y="3"/>
                    <a:pt x="88" y="0"/>
                    <a:pt x="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7563917" y="2963384"/>
              <a:ext cx="615632" cy="1699260"/>
            </a:xfrm>
            <a:custGeom>
              <a:rect b="b" l="l" r="r" t="t"/>
              <a:pathLst>
                <a:path extrusionOk="0" h="41458" w="15020">
                  <a:moveTo>
                    <a:pt x="1461" y="1"/>
                  </a:moveTo>
                  <a:lnTo>
                    <a:pt x="1" y="21798"/>
                  </a:lnTo>
                  <a:lnTo>
                    <a:pt x="1" y="41457"/>
                  </a:lnTo>
                  <a:lnTo>
                    <a:pt x="5843" y="41457"/>
                  </a:lnTo>
                  <a:cubicBezTo>
                    <a:pt x="5843" y="41457"/>
                    <a:pt x="6089" y="24503"/>
                    <a:pt x="5936" y="23394"/>
                  </a:cubicBezTo>
                  <a:cubicBezTo>
                    <a:pt x="5936" y="23394"/>
                    <a:pt x="6879" y="6654"/>
                    <a:pt x="6994" y="6654"/>
                  </a:cubicBezTo>
                  <a:cubicBezTo>
                    <a:pt x="6995" y="6654"/>
                    <a:pt x="6996" y="6655"/>
                    <a:pt x="6996" y="6657"/>
                  </a:cubicBezTo>
                  <a:cubicBezTo>
                    <a:pt x="7221" y="7154"/>
                    <a:pt x="7217" y="21586"/>
                    <a:pt x="7542" y="23375"/>
                  </a:cubicBezTo>
                  <a:cubicBezTo>
                    <a:pt x="7870" y="25165"/>
                    <a:pt x="9380" y="41457"/>
                    <a:pt x="9380" y="41457"/>
                  </a:cubicBezTo>
                  <a:lnTo>
                    <a:pt x="15020" y="41457"/>
                  </a:lnTo>
                  <a:lnTo>
                    <a:pt x="13126" y="22777"/>
                  </a:lnTo>
                  <a:cubicBezTo>
                    <a:pt x="13089" y="20529"/>
                    <a:pt x="12510" y="759"/>
                    <a:pt x="12510" y="759"/>
                  </a:cubicBezTo>
                  <a:lnTo>
                    <a:pt x="1461"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7952183" y="4598364"/>
              <a:ext cx="222029" cy="38938"/>
            </a:xfrm>
            <a:custGeom>
              <a:rect b="b" l="l" r="r" t="t"/>
              <a:pathLst>
                <a:path extrusionOk="0" h="950" w="5417">
                  <a:moveTo>
                    <a:pt x="3602" y="0"/>
                  </a:moveTo>
                  <a:cubicBezTo>
                    <a:pt x="3464" y="0"/>
                    <a:pt x="3322" y="29"/>
                    <a:pt x="3190" y="79"/>
                  </a:cubicBezTo>
                  <a:cubicBezTo>
                    <a:pt x="3003" y="146"/>
                    <a:pt x="2835" y="255"/>
                    <a:pt x="2667" y="363"/>
                  </a:cubicBezTo>
                  <a:cubicBezTo>
                    <a:pt x="2335" y="584"/>
                    <a:pt x="2021" y="789"/>
                    <a:pt x="1685" y="827"/>
                  </a:cubicBezTo>
                  <a:cubicBezTo>
                    <a:pt x="1604" y="838"/>
                    <a:pt x="1525" y="844"/>
                    <a:pt x="1448" y="844"/>
                  </a:cubicBezTo>
                  <a:cubicBezTo>
                    <a:pt x="1209" y="844"/>
                    <a:pt x="990" y="795"/>
                    <a:pt x="804" y="744"/>
                  </a:cubicBezTo>
                  <a:cubicBezTo>
                    <a:pt x="337" y="607"/>
                    <a:pt x="48" y="474"/>
                    <a:pt x="8" y="474"/>
                  </a:cubicBezTo>
                  <a:cubicBezTo>
                    <a:pt x="6" y="474"/>
                    <a:pt x="4" y="474"/>
                    <a:pt x="4" y="475"/>
                  </a:cubicBezTo>
                  <a:cubicBezTo>
                    <a:pt x="0" y="482"/>
                    <a:pt x="71" y="524"/>
                    <a:pt x="202" y="591"/>
                  </a:cubicBezTo>
                  <a:cubicBezTo>
                    <a:pt x="333" y="651"/>
                    <a:pt x="527" y="744"/>
                    <a:pt x="778" y="827"/>
                  </a:cubicBezTo>
                  <a:cubicBezTo>
                    <a:pt x="979" y="889"/>
                    <a:pt x="1224" y="950"/>
                    <a:pt x="1498" y="950"/>
                  </a:cubicBezTo>
                  <a:cubicBezTo>
                    <a:pt x="1564" y="950"/>
                    <a:pt x="1631" y="946"/>
                    <a:pt x="1700" y="939"/>
                  </a:cubicBezTo>
                  <a:cubicBezTo>
                    <a:pt x="2066" y="901"/>
                    <a:pt x="2405" y="680"/>
                    <a:pt x="2734" y="464"/>
                  </a:cubicBezTo>
                  <a:cubicBezTo>
                    <a:pt x="3022" y="269"/>
                    <a:pt x="3324" y="112"/>
                    <a:pt x="3618" y="112"/>
                  </a:cubicBezTo>
                  <a:cubicBezTo>
                    <a:pt x="3656" y="112"/>
                    <a:pt x="3694" y="115"/>
                    <a:pt x="3731" y="120"/>
                  </a:cubicBezTo>
                  <a:cubicBezTo>
                    <a:pt x="4060" y="165"/>
                    <a:pt x="4333" y="334"/>
                    <a:pt x="4579" y="423"/>
                  </a:cubicBezTo>
                  <a:cubicBezTo>
                    <a:pt x="4771" y="499"/>
                    <a:pt x="4950" y="531"/>
                    <a:pt x="5089" y="531"/>
                  </a:cubicBezTo>
                  <a:cubicBezTo>
                    <a:pt x="5128" y="531"/>
                    <a:pt x="5164" y="529"/>
                    <a:pt x="5196" y="524"/>
                  </a:cubicBezTo>
                  <a:cubicBezTo>
                    <a:pt x="5349" y="501"/>
                    <a:pt x="5417" y="453"/>
                    <a:pt x="5417" y="449"/>
                  </a:cubicBezTo>
                  <a:cubicBezTo>
                    <a:pt x="5416" y="448"/>
                    <a:pt x="5414" y="447"/>
                    <a:pt x="5410" y="447"/>
                  </a:cubicBezTo>
                  <a:cubicBezTo>
                    <a:pt x="5388" y="447"/>
                    <a:pt x="5314" y="473"/>
                    <a:pt x="5192" y="479"/>
                  </a:cubicBezTo>
                  <a:cubicBezTo>
                    <a:pt x="5181" y="479"/>
                    <a:pt x="5169" y="480"/>
                    <a:pt x="5157" y="480"/>
                  </a:cubicBezTo>
                  <a:cubicBezTo>
                    <a:pt x="5017" y="480"/>
                    <a:pt x="4826" y="441"/>
                    <a:pt x="4610" y="344"/>
                  </a:cubicBezTo>
                  <a:cubicBezTo>
                    <a:pt x="4374" y="248"/>
                    <a:pt x="4109" y="68"/>
                    <a:pt x="3746" y="12"/>
                  </a:cubicBezTo>
                  <a:cubicBezTo>
                    <a:pt x="3699" y="4"/>
                    <a:pt x="3651" y="0"/>
                    <a:pt x="360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7569164" y="4597340"/>
              <a:ext cx="236539" cy="36889"/>
            </a:xfrm>
            <a:custGeom>
              <a:rect b="b" l="l" r="r" t="t"/>
              <a:pathLst>
                <a:path extrusionOk="0" h="900" w="5771">
                  <a:moveTo>
                    <a:pt x="5115" y="0"/>
                  </a:moveTo>
                  <a:cubicBezTo>
                    <a:pt x="5062" y="0"/>
                    <a:pt x="5007" y="5"/>
                    <a:pt x="4949" y="14"/>
                  </a:cubicBezTo>
                  <a:cubicBezTo>
                    <a:pt x="4658" y="56"/>
                    <a:pt x="4355" y="235"/>
                    <a:pt x="4045" y="433"/>
                  </a:cubicBezTo>
                  <a:cubicBezTo>
                    <a:pt x="3781" y="597"/>
                    <a:pt x="3473" y="781"/>
                    <a:pt x="3129" y="781"/>
                  </a:cubicBezTo>
                  <a:cubicBezTo>
                    <a:pt x="3074" y="781"/>
                    <a:pt x="3019" y="776"/>
                    <a:pt x="2962" y="766"/>
                  </a:cubicBezTo>
                  <a:cubicBezTo>
                    <a:pt x="2555" y="698"/>
                    <a:pt x="2200" y="471"/>
                    <a:pt x="1826" y="392"/>
                  </a:cubicBezTo>
                  <a:cubicBezTo>
                    <a:pt x="1701" y="364"/>
                    <a:pt x="1580" y="352"/>
                    <a:pt x="1464" y="352"/>
                  </a:cubicBezTo>
                  <a:cubicBezTo>
                    <a:pt x="1226" y="352"/>
                    <a:pt x="1010" y="401"/>
                    <a:pt x="829" y="459"/>
                  </a:cubicBezTo>
                  <a:cubicBezTo>
                    <a:pt x="560" y="545"/>
                    <a:pt x="355" y="645"/>
                    <a:pt x="212" y="717"/>
                  </a:cubicBezTo>
                  <a:cubicBezTo>
                    <a:pt x="74" y="788"/>
                    <a:pt x="0" y="833"/>
                    <a:pt x="4" y="840"/>
                  </a:cubicBezTo>
                  <a:cubicBezTo>
                    <a:pt x="4" y="841"/>
                    <a:pt x="6" y="842"/>
                    <a:pt x="8" y="842"/>
                  </a:cubicBezTo>
                  <a:cubicBezTo>
                    <a:pt x="51" y="842"/>
                    <a:pt x="357" y="689"/>
                    <a:pt x="852" y="541"/>
                  </a:cubicBezTo>
                  <a:cubicBezTo>
                    <a:pt x="1019" y="494"/>
                    <a:pt x="1214" y="456"/>
                    <a:pt x="1423" y="456"/>
                  </a:cubicBezTo>
                  <a:cubicBezTo>
                    <a:pt x="1545" y="456"/>
                    <a:pt x="1671" y="469"/>
                    <a:pt x="1800" y="500"/>
                  </a:cubicBezTo>
                  <a:cubicBezTo>
                    <a:pt x="2151" y="578"/>
                    <a:pt x="2498" y="810"/>
                    <a:pt x="2943" y="885"/>
                  </a:cubicBezTo>
                  <a:cubicBezTo>
                    <a:pt x="3002" y="895"/>
                    <a:pt x="3061" y="899"/>
                    <a:pt x="3120" y="899"/>
                  </a:cubicBezTo>
                  <a:cubicBezTo>
                    <a:pt x="3283" y="899"/>
                    <a:pt x="3443" y="864"/>
                    <a:pt x="3586" y="807"/>
                  </a:cubicBezTo>
                  <a:cubicBezTo>
                    <a:pt x="3780" y="731"/>
                    <a:pt x="3948" y="627"/>
                    <a:pt x="4105" y="526"/>
                  </a:cubicBezTo>
                  <a:cubicBezTo>
                    <a:pt x="4415" y="321"/>
                    <a:pt x="4695" y="145"/>
                    <a:pt x="4964" y="97"/>
                  </a:cubicBezTo>
                  <a:cubicBezTo>
                    <a:pt x="5029" y="84"/>
                    <a:pt x="5092" y="78"/>
                    <a:pt x="5152" y="78"/>
                  </a:cubicBezTo>
                  <a:cubicBezTo>
                    <a:pt x="5334" y="78"/>
                    <a:pt x="5484" y="130"/>
                    <a:pt x="5580" y="186"/>
                  </a:cubicBezTo>
                  <a:cubicBezTo>
                    <a:pt x="5706" y="265"/>
                    <a:pt x="5752" y="340"/>
                    <a:pt x="5762" y="340"/>
                  </a:cubicBezTo>
                  <a:cubicBezTo>
                    <a:pt x="5762" y="340"/>
                    <a:pt x="5763" y="340"/>
                    <a:pt x="5763" y="340"/>
                  </a:cubicBezTo>
                  <a:cubicBezTo>
                    <a:pt x="5770" y="336"/>
                    <a:pt x="5737" y="247"/>
                    <a:pt x="5606" y="149"/>
                  </a:cubicBezTo>
                  <a:cubicBezTo>
                    <a:pt x="5501" y="71"/>
                    <a:pt x="5330" y="0"/>
                    <a:pt x="511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7968987" y="3123476"/>
              <a:ext cx="91484" cy="30946"/>
            </a:xfrm>
            <a:custGeom>
              <a:rect b="b" l="l" r="r" t="t"/>
              <a:pathLst>
                <a:path extrusionOk="0" h="755" w="2232">
                  <a:moveTo>
                    <a:pt x="16" y="0"/>
                  </a:moveTo>
                  <a:cubicBezTo>
                    <a:pt x="14" y="0"/>
                    <a:pt x="13" y="1"/>
                    <a:pt x="13" y="2"/>
                  </a:cubicBezTo>
                  <a:cubicBezTo>
                    <a:pt x="1" y="13"/>
                    <a:pt x="76" y="129"/>
                    <a:pt x="244" y="274"/>
                  </a:cubicBezTo>
                  <a:cubicBezTo>
                    <a:pt x="416" y="424"/>
                    <a:pt x="685" y="588"/>
                    <a:pt x="1017" y="677"/>
                  </a:cubicBezTo>
                  <a:cubicBezTo>
                    <a:pt x="1216" y="733"/>
                    <a:pt x="1410" y="754"/>
                    <a:pt x="1580" y="754"/>
                  </a:cubicBezTo>
                  <a:cubicBezTo>
                    <a:pt x="1694" y="754"/>
                    <a:pt x="1797" y="745"/>
                    <a:pt x="1883" y="730"/>
                  </a:cubicBezTo>
                  <a:cubicBezTo>
                    <a:pt x="2107" y="689"/>
                    <a:pt x="2231" y="629"/>
                    <a:pt x="2228" y="614"/>
                  </a:cubicBezTo>
                  <a:cubicBezTo>
                    <a:pt x="2227" y="610"/>
                    <a:pt x="2220" y="608"/>
                    <a:pt x="2208" y="608"/>
                  </a:cubicBezTo>
                  <a:cubicBezTo>
                    <a:pt x="2148" y="608"/>
                    <a:pt x="1954" y="649"/>
                    <a:pt x="1689" y="649"/>
                  </a:cubicBezTo>
                  <a:cubicBezTo>
                    <a:pt x="1503" y="649"/>
                    <a:pt x="1282" y="629"/>
                    <a:pt x="1047" y="562"/>
                  </a:cubicBezTo>
                  <a:cubicBezTo>
                    <a:pt x="429" y="400"/>
                    <a:pt x="60" y="0"/>
                    <a:pt x="1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7606666" y="3113721"/>
              <a:ext cx="56522" cy="50169"/>
            </a:xfrm>
            <a:custGeom>
              <a:rect b="b" l="l" r="r" t="t"/>
              <a:pathLst>
                <a:path extrusionOk="0" h="1224" w="1379">
                  <a:moveTo>
                    <a:pt x="1363" y="0"/>
                  </a:moveTo>
                  <a:cubicBezTo>
                    <a:pt x="1328" y="0"/>
                    <a:pt x="1235" y="438"/>
                    <a:pt x="844" y="781"/>
                  </a:cubicBezTo>
                  <a:cubicBezTo>
                    <a:pt x="452" y="1136"/>
                    <a:pt x="0" y="1174"/>
                    <a:pt x="7" y="1210"/>
                  </a:cubicBezTo>
                  <a:cubicBezTo>
                    <a:pt x="9" y="1216"/>
                    <a:pt x="41" y="1224"/>
                    <a:pt x="95" y="1224"/>
                  </a:cubicBezTo>
                  <a:cubicBezTo>
                    <a:pt x="145" y="1224"/>
                    <a:pt x="215" y="1218"/>
                    <a:pt x="299" y="1200"/>
                  </a:cubicBezTo>
                  <a:cubicBezTo>
                    <a:pt x="478" y="1158"/>
                    <a:pt x="714" y="1058"/>
                    <a:pt x="923" y="871"/>
                  </a:cubicBezTo>
                  <a:cubicBezTo>
                    <a:pt x="1132" y="684"/>
                    <a:pt x="1262" y="460"/>
                    <a:pt x="1319" y="288"/>
                  </a:cubicBezTo>
                  <a:cubicBezTo>
                    <a:pt x="1378" y="117"/>
                    <a:pt x="1378" y="5"/>
                    <a:pt x="1364" y="0"/>
                  </a:cubicBezTo>
                  <a:cubicBezTo>
                    <a:pt x="1363" y="0"/>
                    <a:pt x="1363" y="0"/>
                    <a:pt x="136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6998877" y="2050375"/>
              <a:ext cx="605385" cy="670310"/>
            </a:xfrm>
            <a:custGeom>
              <a:rect b="b" l="l" r="r" t="t"/>
              <a:pathLst>
                <a:path extrusionOk="0" h="16354" w="14770">
                  <a:moveTo>
                    <a:pt x="1870" y="0"/>
                  </a:moveTo>
                  <a:cubicBezTo>
                    <a:pt x="1867" y="0"/>
                    <a:pt x="1864" y="1"/>
                    <a:pt x="1861" y="1"/>
                  </a:cubicBezTo>
                  <a:cubicBezTo>
                    <a:pt x="1357" y="23"/>
                    <a:pt x="1809" y="2462"/>
                    <a:pt x="1857" y="2694"/>
                  </a:cubicBezTo>
                  <a:cubicBezTo>
                    <a:pt x="1875" y="2779"/>
                    <a:pt x="1809" y="2827"/>
                    <a:pt x="1740" y="2827"/>
                  </a:cubicBezTo>
                  <a:cubicBezTo>
                    <a:pt x="1679" y="2827"/>
                    <a:pt x="1616" y="2790"/>
                    <a:pt x="1603" y="2709"/>
                  </a:cubicBezTo>
                  <a:cubicBezTo>
                    <a:pt x="1577" y="2530"/>
                    <a:pt x="1403" y="411"/>
                    <a:pt x="895" y="411"/>
                  </a:cubicBezTo>
                  <a:cubicBezTo>
                    <a:pt x="893" y="411"/>
                    <a:pt x="892" y="411"/>
                    <a:pt x="890" y="411"/>
                  </a:cubicBezTo>
                  <a:cubicBezTo>
                    <a:pt x="494" y="426"/>
                    <a:pt x="1245" y="2425"/>
                    <a:pt x="1031" y="2884"/>
                  </a:cubicBezTo>
                  <a:cubicBezTo>
                    <a:pt x="1010" y="2931"/>
                    <a:pt x="989" y="2952"/>
                    <a:pt x="967" y="2952"/>
                  </a:cubicBezTo>
                  <a:cubicBezTo>
                    <a:pt x="781" y="2952"/>
                    <a:pt x="586" y="1341"/>
                    <a:pt x="252" y="1341"/>
                  </a:cubicBezTo>
                  <a:cubicBezTo>
                    <a:pt x="249" y="1341"/>
                    <a:pt x="246" y="1342"/>
                    <a:pt x="244" y="1342"/>
                  </a:cubicBezTo>
                  <a:cubicBezTo>
                    <a:pt x="105" y="1352"/>
                    <a:pt x="1" y="1378"/>
                    <a:pt x="288" y="2530"/>
                  </a:cubicBezTo>
                  <a:cubicBezTo>
                    <a:pt x="426" y="3090"/>
                    <a:pt x="792" y="4071"/>
                    <a:pt x="1140" y="4953"/>
                  </a:cubicBezTo>
                  <a:lnTo>
                    <a:pt x="1128" y="4957"/>
                  </a:lnTo>
                  <a:cubicBezTo>
                    <a:pt x="1128" y="4957"/>
                    <a:pt x="3073" y="16354"/>
                    <a:pt x="8089" y="16354"/>
                  </a:cubicBezTo>
                  <a:cubicBezTo>
                    <a:pt x="8229" y="16354"/>
                    <a:pt x="8372" y="16345"/>
                    <a:pt x="8517" y="16326"/>
                  </a:cubicBezTo>
                  <a:cubicBezTo>
                    <a:pt x="14176" y="15613"/>
                    <a:pt x="14769" y="15064"/>
                    <a:pt x="14769" y="15064"/>
                  </a:cubicBezTo>
                  <a:lnTo>
                    <a:pt x="13593" y="10750"/>
                  </a:lnTo>
                  <a:cubicBezTo>
                    <a:pt x="13593" y="10750"/>
                    <a:pt x="9452" y="11830"/>
                    <a:pt x="8103" y="11830"/>
                  </a:cubicBezTo>
                  <a:cubicBezTo>
                    <a:pt x="7894" y="11830"/>
                    <a:pt x="7751" y="11804"/>
                    <a:pt x="7703" y="11744"/>
                  </a:cubicBezTo>
                  <a:cubicBezTo>
                    <a:pt x="5696" y="9263"/>
                    <a:pt x="4681" y="5850"/>
                    <a:pt x="4363" y="4624"/>
                  </a:cubicBezTo>
                  <a:cubicBezTo>
                    <a:pt x="4412" y="4449"/>
                    <a:pt x="4467" y="4243"/>
                    <a:pt x="4550" y="4004"/>
                  </a:cubicBezTo>
                  <a:cubicBezTo>
                    <a:pt x="4617" y="3799"/>
                    <a:pt x="4726" y="3609"/>
                    <a:pt x="4860" y="3437"/>
                  </a:cubicBezTo>
                  <a:cubicBezTo>
                    <a:pt x="5021" y="3231"/>
                    <a:pt x="5248" y="2966"/>
                    <a:pt x="5417" y="2858"/>
                  </a:cubicBezTo>
                  <a:cubicBezTo>
                    <a:pt x="5626" y="2727"/>
                    <a:pt x="5566" y="2409"/>
                    <a:pt x="5341" y="2395"/>
                  </a:cubicBezTo>
                  <a:cubicBezTo>
                    <a:pt x="5336" y="2395"/>
                    <a:pt x="5330" y="2394"/>
                    <a:pt x="5324" y="2394"/>
                  </a:cubicBezTo>
                  <a:cubicBezTo>
                    <a:pt x="5088" y="2394"/>
                    <a:pt x="4520" y="2744"/>
                    <a:pt x="4098" y="3395"/>
                  </a:cubicBezTo>
                  <a:cubicBezTo>
                    <a:pt x="4009" y="3532"/>
                    <a:pt x="3933" y="3588"/>
                    <a:pt x="3867" y="3588"/>
                  </a:cubicBezTo>
                  <a:cubicBezTo>
                    <a:pt x="3611" y="3588"/>
                    <a:pt x="3518" y="2724"/>
                    <a:pt x="3471" y="2361"/>
                  </a:cubicBezTo>
                  <a:cubicBezTo>
                    <a:pt x="3414" y="1909"/>
                    <a:pt x="3176" y="513"/>
                    <a:pt x="3022" y="418"/>
                  </a:cubicBezTo>
                  <a:cubicBezTo>
                    <a:pt x="2977" y="391"/>
                    <a:pt x="2934" y="377"/>
                    <a:pt x="2893" y="377"/>
                  </a:cubicBezTo>
                  <a:cubicBezTo>
                    <a:pt x="2732" y="377"/>
                    <a:pt x="2621" y="588"/>
                    <a:pt x="2675" y="949"/>
                  </a:cubicBezTo>
                  <a:cubicBezTo>
                    <a:pt x="2742" y="1409"/>
                    <a:pt x="2847" y="2772"/>
                    <a:pt x="2607" y="2790"/>
                  </a:cubicBezTo>
                  <a:cubicBezTo>
                    <a:pt x="2606" y="2790"/>
                    <a:pt x="2605" y="2790"/>
                    <a:pt x="2604" y="2790"/>
                  </a:cubicBezTo>
                  <a:cubicBezTo>
                    <a:pt x="2367" y="2790"/>
                    <a:pt x="2114" y="494"/>
                    <a:pt x="2114" y="494"/>
                  </a:cubicBezTo>
                  <a:cubicBezTo>
                    <a:pt x="2114" y="494"/>
                    <a:pt x="2136" y="0"/>
                    <a:pt x="1870"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37"/>
            <p:cNvGrpSpPr/>
            <p:nvPr/>
          </p:nvGrpSpPr>
          <p:grpSpPr>
            <a:xfrm>
              <a:off x="5819039" y="2060417"/>
              <a:ext cx="1596955" cy="1097563"/>
              <a:chOff x="5819039" y="2060417"/>
              <a:chExt cx="1596955" cy="1097563"/>
            </a:xfrm>
          </p:grpSpPr>
          <p:sp>
            <p:nvSpPr>
              <p:cNvPr id="1031" name="Google Shape;1031;p37"/>
              <p:cNvSpPr/>
              <p:nvPr/>
            </p:nvSpPr>
            <p:spPr>
              <a:xfrm>
                <a:off x="7240616" y="2327401"/>
                <a:ext cx="23773" cy="5082"/>
              </a:xfrm>
              <a:custGeom>
                <a:rect b="b" l="l" r="r" t="t"/>
                <a:pathLst>
                  <a:path extrusionOk="0" h="124" w="580">
                    <a:moveTo>
                      <a:pt x="234" y="0"/>
                    </a:moveTo>
                    <a:cubicBezTo>
                      <a:pt x="104" y="0"/>
                      <a:pt x="3" y="21"/>
                      <a:pt x="0" y="51"/>
                    </a:cubicBezTo>
                    <a:cubicBezTo>
                      <a:pt x="0" y="84"/>
                      <a:pt x="127" y="114"/>
                      <a:pt x="288" y="122"/>
                    </a:cubicBezTo>
                    <a:cubicBezTo>
                      <a:pt x="311" y="123"/>
                      <a:pt x="333" y="123"/>
                      <a:pt x="354" y="123"/>
                    </a:cubicBezTo>
                    <a:cubicBezTo>
                      <a:pt x="482" y="123"/>
                      <a:pt x="576" y="105"/>
                      <a:pt x="579" y="77"/>
                    </a:cubicBezTo>
                    <a:cubicBezTo>
                      <a:pt x="579" y="43"/>
                      <a:pt x="452" y="10"/>
                      <a:pt x="292" y="2"/>
                    </a:cubicBezTo>
                    <a:cubicBezTo>
                      <a:pt x="272" y="1"/>
                      <a:pt x="252" y="0"/>
                      <a:pt x="2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7310744" y="2325310"/>
                <a:ext cx="46562" cy="6066"/>
              </a:xfrm>
              <a:custGeom>
                <a:rect b="b" l="l" r="r" t="t"/>
                <a:pathLst>
                  <a:path extrusionOk="0" h="148" w="1136">
                    <a:moveTo>
                      <a:pt x="901" y="0"/>
                    </a:moveTo>
                    <a:cubicBezTo>
                      <a:pt x="806" y="0"/>
                      <a:pt x="688" y="5"/>
                      <a:pt x="561" y="16"/>
                    </a:cubicBezTo>
                    <a:cubicBezTo>
                      <a:pt x="251" y="38"/>
                      <a:pt x="0" y="87"/>
                      <a:pt x="0" y="116"/>
                    </a:cubicBezTo>
                    <a:cubicBezTo>
                      <a:pt x="0" y="137"/>
                      <a:pt x="98" y="148"/>
                      <a:pt x="245" y="148"/>
                    </a:cubicBezTo>
                    <a:cubicBezTo>
                      <a:pt x="338" y="148"/>
                      <a:pt x="451" y="144"/>
                      <a:pt x="571" y="135"/>
                    </a:cubicBezTo>
                    <a:cubicBezTo>
                      <a:pt x="885" y="109"/>
                      <a:pt x="1135" y="64"/>
                      <a:pt x="1132" y="30"/>
                    </a:cubicBezTo>
                    <a:cubicBezTo>
                      <a:pt x="1130" y="11"/>
                      <a:pt x="1039" y="0"/>
                      <a:pt x="9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p:nvPr/>
            </p:nvSpPr>
            <p:spPr>
              <a:xfrm>
                <a:off x="5820392" y="2062917"/>
                <a:ext cx="1595602" cy="1094858"/>
              </a:xfrm>
              <a:custGeom>
                <a:rect b="b" l="l" r="r" t="t"/>
                <a:pathLst>
                  <a:path extrusionOk="0" h="26712" w="38929">
                    <a:moveTo>
                      <a:pt x="3321" y="0"/>
                    </a:moveTo>
                    <a:cubicBezTo>
                      <a:pt x="2417" y="0"/>
                      <a:pt x="1649" y="696"/>
                      <a:pt x="1585" y="1614"/>
                    </a:cubicBezTo>
                    <a:lnTo>
                      <a:pt x="71" y="22385"/>
                    </a:lnTo>
                    <a:cubicBezTo>
                      <a:pt x="1" y="23342"/>
                      <a:pt x="721" y="24174"/>
                      <a:pt x="1678" y="24245"/>
                    </a:cubicBezTo>
                    <a:lnTo>
                      <a:pt x="35484" y="26707"/>
                    </a:lnTo>
                    <a:cubicBezTo>
                      <a:pt x="35528" y="26710"/>
                      <a:pt x="35571" y="26712"/>
                      <a:pt x="35614" y="26712"/>
                    </a:cubicBezTo>
                    <a:cubicBezTo>
                      <a:pt x="36518" y="26712"/>
                      <a:pt x="37280" y="26013"/>
                      <a:pt x="37349" y="25100"/>
                    </a:cubicBezTo>
                    <a:lnTo>
                      <a:pt x="38861" y="4330"/>
                    </a:lnTo>
                    <a:cubicBezTo>
                      <a:pt x="38928" y="3374"/>
                      <a:pt x="38207" y="2537"/>
                      <a:pt x="37251" y="2470"/>
                    </a:cubicBezTo>
                    <a:lnTo>
                      <a:pt x="3445" y="5"/>
                    </a:lnTo>
                    <a:cubicBezTo>
                      <a:pt x="3403" y="2"/>
                      <a:pt x="3362" y="0"/>
                      <a:pt x="33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7"/>
              <p:cNvSpPr/>
              <p:nvPr/>
            </p:nvSpPr>
            <p:spPr>
              <a:xfrm>
                <a:off x="5819039" y="2060417"/>
                <a:ext cx="1596627" cy="1097563"/>
              </a:xfrm>
              <a:custGeom>
                <a:rect b="b" l="l" r="r" t="t"/>
                <a:pathLst>
                  <a:path extrusionOk="0" h="26778" w="38954">
                    <a:moveTo>
                      <a:pt x="3354" y="1"/>
                    </a:moveTo>
                    <a:cubicBezTo>
                      <a:pt x="2860" y="1"/>
                      <a:pt x="2372" y="213"/>
                      <a:pt x="2035" y="573"/>
                    </a:cubicBezTo>
                    <a:cubicBezTo>
                      <a:pt x="1856" y="768"/>
                      <a:pt x="1718" y="1003"/>
                      <a:pt x="1636" y="1257"/>
                    </a:cubicBezTo>
                    <a:cubicBezTo>
                      <a:pt x="1550" y="1514"/>
                      <a:pt x="1554" y="1780"/>
                      <a:pt x="1532" y="2034"/>
                    </a:cubicBezTo>
                    <a:cubicBezTo>
                      <a:pt x="1457" y="3057"/>
                      <a:pt x="1382" y="4073"/>
                      <a:pt x="1307" y="5081"/>
                    </a:cubicBezTo>
                    <a:cubicBezTo>
                      <a:pt x="1161" y="7098"/>
                      <a:pt x="1016" y="9089"/>
                      <a:pt x="874" y="11043"/>
                    </a:cubicBezTo>
                    <a:cubicBezTo>
                      <a:pt x="590" y="14950"/>
                      <a:pt x="318" y="18719"/>
                      <a:pt x="56" y="22312"/>
                    </a:cubicBezTo>
                    <a:cubicBezTo>
                      <a:pt x="0" y="22763"/>
                      <a:pt x="108" y="23249"/>
                      <a:pt x="381" y="23620"/>
                    </a:cubicBezTo>
                    <a:cubicBezTo>
                      <a:pt x="650" y="23992"/>
                      <a:pt x="1061" y="24254"/>
                      <a:pt x="1509" y="24332"/>
                    </a:cubicBezTo>
                    <a:cubicBezTo>
                      <a:pt x="2394" y="24422"/>
                      <a:pt x="3250" y="24467"/>
                      <a:pt x="4102" y="24534"/>
                    </a:cubicBezTo>
                    <a:cubicBezTo>
                      <a:pt x="5805" y="24658"/>
                      <a:pt x="7455" y="24777"/>
                      <a:pt x="9050" y="24889"/>
                    </a:cubicBezTo>
                    <a:cubicBezTo>
                      <a:pt x="12244" y="25121"/>
                      <a:pt x="15221" y="25333"/>
                      <a:pt x="17936" y="25532"/>
                    </a:cubicBezTo>
                    <a:cubicBezTo>
                      <a:pt x="23367" y="25916"/>
                      <a:pt x="27759" y="26230"/>
                      <a:pt x="30800" y="26450"/>
                    </a:cubicBezTo>
                    <a:cubicBezTo>
                      <a:pt x="32317" y="26555"/>
                      <a:pt x="33496" y="26637"/>
                      <a:pt x="34296" y="26693"/>
                    </a:cubicBezTo>
                    <a:cubicBezTo>
                      <a:pt x="34696" y="26719"/>
                      <a:pt x="35002" y="26738"/>
                      <a:pt x="35208" y="26753"/>
                    </a:cubicBezTo>
                    <a:cubicBezTo>
                      <a:pt x="35413" y="26764"/>
                      <a:pt x="35517" y="26768"/>
                      <a:pt x="35517" y="26768"/>
                    </a:cubicBezTo>
                    <a:cubicBezTo>
                      <a:pt x="35517" y="26768"/>
                      <a:pt x="35413" y="26757"/>
                      <a:pt x="35208" y="26742"/>
                    </a:cubicBezTo>
                    <a:cubicBezTo>
                      <a:pt x="35002" y="26723"/>
                      <a:pt x="34699" y="26701"/>
                      <a:pt x="34300" y="26667"/>
                    </a:cubicBezTo>
                    <a:cubicBezTo>
                      <a:pt x="33496" y="26607"/>
                      <a:pt x="32320" y="26518"/>
                      <a:pt x="30804" y="26402"/>
                    </a:cubicBezTo>
                    <a:cubicBezTo>
                      <a:pt x="27763" y="26178"/>
                      <a:pt x="23370" y="25849"/>
                      <a:pt x="17940" y="25446"/>
                    </a:cubicBezTo>
                    <a:cubicBezTo>
                      <a:pt x="15225" y="25247"/>
                      <a:pt x="12251" y="25027"/>
                      <a:pt x="9058" y="24792"/>
                    </a:cubicBezTo>
                    <a:cubicBezTo>
                      <a:pt x="7463" y="24673"/>
                      <a:pt x="5812" y="24553"/>
                      <a:pt x="4109" y="24430"/>
                    </a:cubicBezTo>
                    <a:cubicBezTo>
                      <a:pt x="3261" y="24363"/>
                      <a:pt x="2387" y="24314"/>
                      <a:pt x="1528" y="24228"/>
                    </a:cubicBezTo>
                    <a:cubicBezTo>
                      <a:pt x="1109" y="24153"/>
                      <a:pt x="721" y="23906"/>
                      <a:pt x="471" y="23556"/>
                    </a:cubicBezTo>
                    <a:cubicBezTo>
                      <a:pt x="217" y="23204"/>
                      <a:pt x="113" y="22760"/>
                      <a:pt x="168" y="22320"/>
                    </a:cubicBezTo>
                    <a:cubicBezTo>
                      <a:pt x="430" y="18729"/>
                      <a:pt x="706" y="14957"/>
                      <a:pt x="994" y="11051"/>
                    </a:cubicBezTo>
                    <a:cubicBezTo>
                      <a:pt x="1135" y="9097"/>
                      <a:pt x="1281" y="7110"/>
                      <a:pt x="1427" y="5089"/>
                    </a:cubicBezTo>
                    <a:cubicBezTo>
                      <a:pt x="1502" y="4081"/>
                      <a:pt x="1576" y="3064"/>
                      <a:pt x="1651" y="2042"/>
                    </a:cubicBezTo>
                    <a:cubicBezTo>
                      <a:pt x="1673" y="1783"/>
                      <a:pt x="1673" y="1530"/>
                      <a:pt x="1752" y="1294"/>
                    </a:cubicBezTo>
                    <a:cubicBezTo>
                      <a:pt x="1826" y="1059"/>
                      <a:pt x="1957" y="839"/>
                      <a:pt x="2125" y="656"/>
                    </a:cubicBezTo>
                    <a:cubicBezTo>
                      <a:pt x="2439" y="318"/>
                      <a:pt x="2895" y="121"/>
                      <a:pt x="3360" y="121"/>
                    </a:cubicBezTo>
                    <a:cubicBezTo>
                      <a:pt x="3399" y="121"/>
                      <a:pt x="3438" y="122"/>
                      <a:pt x="3478" y="125"/>
                    </a:cubicBezTo>
                    <a:cubicBezTo>
                      <a:pt x="11762" y="730"/>
                      <a:pt x="19658" y="1302"/>
                      <a:pt x="26837" y="1825"/>
                    </a:cubicBezTo>
                    <a:cubicBezTo>
                      <a:pt x="30430" y="2083"/>
                      <a:pt x="33841" y="2329"/>
                      <a:pt x="37034" y="2561"/>
                    </a:cubicBezTo>
                    <a:cubicBezTo>
                      <a:pt x="37235" y="2576"/>
                      <a:pt x="37430" y="2587"/>
                      <a:pt x="37616" y="2639"/>
                    </a:cubicBezTo>
                    <a:cubicBezTo>
                      <a:pt x="37799" y="2691"/>
                      <a:pt x="37975" y="2773"/>
                      <a:pt x="38132" y="2885"/>
                    </a:cubicBezTo>
                    <a:cubicBezTo>
                      <a:pt x="38446" y="3106"/>
                      <a:pt x="38677" y="3431"/>
                      <a:pt x="38782" y="3793"/>
                    </a:cubicBezTo>
                    <a:cubicBezTo>
                      <a:pt x="38897" y="4152"/>
                      <a:pt x="38827" y="4536"/>
                      <a:pt x="38808" y="4914"/>
                    </a:cubicBezTo>
                    <a:cubicBezTo>
                      <a:pt x="38778" y="5295"/>
                      <a:pt x="38752" y="5669"/>
                      <a:pt x="38726" y="6038"/>
                    </a:cubicBezTo>
                    <a:cubicBezTo>
                      <a:pt x="38618" y="7521"/>
                      <a:pt x="38516" y="8944"/>
                      <a:pt x="38420" y="10299"/>
                    </a:cubicBezTo>
                    <a:cubicBezTo>
                      <a:pt x="38031" y="15731"/>
                      <a:pt x="37718" y="20127"/>
                      <a:pt x="37501" y="23167"/>
                    </a:cubicBezTo>
                    <a:cubicBezTo>
                      <a:pt x="37449" y="23925"/>
                      <a:pt x="37399" y="24598"/>
                      <a:pt x="37359" y="25184"/>
                    </a:cubicBezTo>
                    <a:cubicBezTo>
                      <a:pt x="37306" y="25771"/>
                      <a:pt x="36982" y="26200"/>
                      <a:pt x="36660" y="26428"/>
                    </a:cubicBezTo>
                    <a:cubicBezTo>
                      <a:pt x="36339" y="26663"/>
                      <a:pt x="36029" y="26735"/>
                      <a:pt x="35827" y="26757"/>
                    </a:cubicBezTo>
                    <a:cubicBezTo>
                      <a:pt x="35745" y="26766"/>
                      <a:pt x="35679" y="26768"/>
                      <a:pt x="35628" y="26768"/>
                    </a:cubicBezTo>
                    <a:cubicBezTo>
                      <a:pt x="35577" y="26768"/>
                      <a:pt x="35543" y="26766"/>
                      <a:pt x="35527" y="26766"/>
                    </a:cubicBezTo>
                    <a:cubicBezTo>
                      <a:pt x="35520" y="26766"/>
                      <a:pt x="35517" y="26766"/>
                      <a:pt x="35517" y="26768"/>
                    </a:cubicBezTo>
                    <a:cubicBezTo>
                      <a:pt x="35517" y="26768"/>
                      <a:pt x="35544" y="26771"/>
                      <a:pt x="35596" y="26775"/>
                    </a:cubicBezTo>
                    <a:cubicBezTo>
                      <a:pt x="35616" y="26777"/>
                      <a:pt x="35640" y="26778"/>
                      <a:pt x="35667" y="26778"/>
                    </a:cubicBezTo>
                    <a:cubicBezTo>
                      <a:pt x="35711" y="26778"/>
                      <a:pt x="35765" y="26775"/>
                      <a:pt x="35827" y="26768"/>
                    </a:cubicBezTo>
                    <a:cubicBezTo>
                      <a:pt x="36032" y="26749"/>
                      <a:pt x="36346" y="26685"/>
                      <a:pt x="36675" y="26447"/>
                    </a:cubicBezTo>
                    <a:cubicBezTo>
                      <a:pt x="37004" y="26219"/>
                      <a:pt x="37337" y="25785"/>
                      <a:pt x="37392" y="25188"/>
                    </a:cubicBezTo>
                    <a:cubicBezTo>
                      <a:pt x="37437" y="24601"/>
                      <a:pt x="37489" y="23929"/>
                      <a:pt x="37549" y="23171"/>
                    </a:cubicBezTo>
                    <a:cubicBezTo>
                      <a:pt x="37773" y="20131"/>
                      <a:pt x="38102" y="15735"/>
                      <a:pt x="38506" y="10308"/>
                    </a:cubicBezTo>
                    <a:cubicBezTo>
                      <a:pt x="38602" y="8948"/>
                      <a:pt x="38711" y="7529"/>
                      <a:pt x="38819" y="6045"/>
                    </a:cubicBezTo>
                    <a:cubicBezTo>
                      <a:pt x="38845" y="5676"/>
                      <a:pt x="38871" y="5298"/>
                      <a:pt x="38901" y="4921"/>
                    </a:cubicBezTo>
                    <a:cubicBezTo>
                      <a:pt x="38913" y="4731"/>
                      <a:pt x="38931" y="4544"/>
                      <a:pt x="38942" y="4350"/>
                    </a:cubicBezTo>
                    <a:cubicBezTo>
                      <a:pt x="38954" y="4155"/>
                      <a:pt x="38928" y="3957"/>
                      <a:pt x="38871" y="3767"/>
                    </a:cubicBezTo>
                    <a:cubicBezTo>
                      <a:pt x="38763" y="3383"/>
                      <a:pt x="38520" y="3038"/>
                      <a:pt x="38188" y="2807"/>
                    </a:cubicBezTo>
                    <a:cubicBezTo>
                      <a:pt x="38023" y="2688"/>
                      <a:pt x="37841" y="2598"/>
                      <a:pt x="37642" y="2542"/>
                    </a:cubicBezTo>
                    <a:cubicBezTo>
                      <a:pt x="37444" y="2486"/>
                      <a:pt x="37239" y="2478"/>
                      <a:pt x="37041" y="2464"/>
                    </a:cubicBezTo>
                    <a:cubicBezTo>
                      <a:pt x="33848" y="2228"/>
                      <a:pt x="30438" y="1978"/>
                      <a:pt x="26848" y="1713"/>
                    </a:cubicBezTo>
                    <a:cubicBezTo>
                      <a:pt x="19665" y="1190"/>
                      <a:pt x="11773" y="611"/>
                      <a:pt x="3485" y="6"/>
                    </a:cubicBezTo>
                    <a:cubicBezTo>
                      <a:pt x="3441" y="2"/>
                      <a:pt x="3398" y="1"/>
                      <a:pt x="33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5950524" y="2700990"/>
                <a:ext cx="29306" cy="87016"/>
              </a:xfrm>
              <a:custGeom>
                <a:rect b="b" l="l" r="r" t="t"/>
                <a:pathLst>
                  <a:path extrusionOk="0" h="2123" w="715">
                    <a:moveTo>
                      <a:pt x="12" y="1"/>
                    </a:moveTo>
                    <a:lnTo>
                      <a:pt x="1" y="192"/>
                    </a:lnTo>
                    <a:lnTo>
                      <a:pt x="486" y="228"/>
                    </a:lnTo>
                    <a:lnTo>
                      <a:pt x="348" y="2107"/>
                    </a:lnTo>
                    <a:lnTo>
                      <a:pt x="561" y="2122"/>
                    </a:lnTo>
                    <a:lnTo>
                      <a:pt x="714" y="53"/>
                    </a:lnTo>
                    <a:lnTo>
                      <a:pt x="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7"/>
              <p:cNvSpPr/>
              <p:nvPr/>
            </p:nvSpPr>
            <p:spPr>
              <a:xfrm>
                <a:off x="6001347" y="2706359"/>
                <a:ext cx="61153" cy="88082"/>
              </a:xfrm>
              <a:custGeom>
                <a:rect b="b" l="l" r="r" t="t"/>
                <a:pathLst>
                  <a:path extrusionOk="0" h="2149" w="1492">
                    <a:moveTo>
                      <a:pt x="725" y="1"/>
                    </a:moveTo>
                    <a:cubicBezTo>
                      <a:pt x="451" y="1"/>
                      <a:pt x="222" y="86"/>
                      <a:pt x="68" y="247"/>
                    </a:cubicBezTo>
                    <a:lnTo>
                      <a:pt x="209" y="385"/>
                    </a:lnTo>
                    <a:cubicBezTo>
                      <a:pt x="338" y="257"/>
                      <a:pt x="505" y="195"/>
                      <a:pt x="705" y="195"/>
                    </a:cubicBezTo>
                    <a:cubicBezTo>
                      <a:pt x="732" y="195"/>
                      <a:pt x="760" y="196"/>
                      <a:pt x="789" y="199"/>
                    </a:cubicBezTo>
                    <a:cubicBezTo>
                      <a:pt x="1106" y="221"/>
                      <a:pt x="1263" y="381"/>
                      <a:pt x="1248" y="621"/>
                    </a:cubicBezTo>
                    <a:cubicBezTo>
                      <a:pt x="1237" y="762"/>
                      <a:pt x="1181" y="897"/>
                      <a:pt x="931" y="1109"/>
                    </a:cubicBezTo>
                    <a:lnTo>
                      <a:pt x="12" y="1890"/>
                    </a:lnTo>
                    <a:lnTo>
                      <a:pt x="1" y="2040"/>
                    </a:lnTo>
                    <a:lnTo>
                      <a:pt x="1450" y="2148"/>
                    </a:lnTo>
                    <a:lnTo>
                      <a:pt x="1464" y="1957"/>
                    </a:lnTo>
                    <a:lnTo>
                      <a:pt x="326" y="1876"/>
                    </a:lnTo>
                    <a:lnTo>
                      <a:pt x="1080" y="1233"/>
                    </a:lnTo>
                    <a:cubicBezTo>
                      <a:pt x="1379" y="983"/>
                      <a:pt x="1454" y="811"/>
                      <a:pt x="1469" y="613"/>
                    </a:cubicBezTo>
                    <a:cubicBezTo>
                      <a:pt x="1491" y="266"/>
                      <a:pt x="1240" y="34"/>
                      <a:pt x="823" y="4"/>
                    </a:cubicBezTo>
                    <a:cubicBezTo>
                      <a:pt x="790" y="2"/>
                      <a:pt x="757"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7"/>
              <p:cNvSpPr/>
              <p:nvPr/>
            </p:nvSpPr>
            <p:spPr>
              <a:xfrm>
                <a:off x="6078197" y="2713983"/>
                <a:ext cx="74146" cy="85623"/>
              </a:xfrm>
              <a:custGeom>
                <a:rect b="b" l="l" r="r" t="t"/>
                <a:pathLst>
                  <a:path extrusionOk="0" h="2089" w="1809">
                    <a:moveTo>
                      <a:pt x="1207" y="1"/>
                    </a:moveTo>
                    <a:lnTo>
                      <a:pt x="12" y="1290"/>
                    </a:lnTo>
                    <a:lnTo>
                      <a:pt x="1" y="1443"/>
                    </a:lnTo>
                    <a:lnTo>
                      <a:pt x="1166" y="1528"/>
                    </a:lnTo>
                    <a:lnTo>
                      <a:pt x="1129" y="2074"/>
                    </a:lnTo>
                    <a:lnTo>
                      <a:pt x="1342" y="2089"/>
                    </a:lnTo>
                    <a:lnTo>
                      <a:pt x="1379" y="1544"/>
                    </a:lnTo>
                    <a:lnTo>
                      <a:pt x="1794" y="1573"/>
                    </a:lnTo>
                    <a:lnTo>
                      <a:pt x="1808" y="1387"/>
                    </a:lnTo>
                    <a:lnTo>
                      <a:pt x="1394" y="1357"/>
                    </a:lnTo>
                    <a:lnTo>
                      <a:pt x="1427" y="875"/>
                    </a:lnTo>
                    <a:lnTo>
                      <a:pt x="1222" y="864"/>
                    </a:lnTo>
                    <a:lnTo>
                      <a:pt x="1185" y="1342"/>
                    </a:lnTo>
                    <a:lnTo>
                      <a:pt x="289" y="1275"/>
                    </a:lnTo>
                    <a:lnTo>
                      <a:pt x="1442" y="16"/>
                    </a:lnTo>
                    <a:lnTo>
                      <a:pt x="12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7"/>
              <p:cNvSpPr/>
              <p:nvPr/>
            </p:nvSpPr>
            <p:spPr>
              <a:xfrm>
                <a:off x="6208165" y="2723327"/>
                <a:ext cx="74146" cy="85787"/>
              </a:xfrm>
              <a:custGeom>
                <a:rect b="b" l="l" r="r" t="t"/>
                <a:pathLst>
                  <a:path extrusionOk="0" h="2093" w="1809">
                    <a:moveTo>
                      <a:pt x="1207" y="1"/>
                    </a:moveTo>
                    <a:lnTo>
                      <a:pt x="12" y="1293"/>
                    </a:lnTo>
                    <a:lnTo>
                      <a:pt x="1" y="1447"/>
                    </a:lnTo>
                    <a:lnTo>
                      <a:pt x="1166" y="1533"/>
                    </a:lnTo>
                    <a:lnTo>
                      <a:pt x="1129" y="2078"/>
                    </a:lnTo>
                    <a:lnTo>
                      <a:pt x="1342" y="2093"/>
                    </a:lnTo>
                    <a:lnTo>
                      <a:pt x="1379" y="1547"/>
                    </a:lnTo>
                    <a:lnTo>
                      <a:pt x="1793" y="1577"/>
                    </a:lnTo>
                    <a:lnTo>
                      <a:pt x="1809" y="1390"/>
                    </a:lnTo>
                    <a:lnTo>
                      <a:pt x="1394" y="1361"/>
                    </a:lnTo>
                    <a:lnTo>
                      <a:pt x="1428" y="879"/>
                    </a:lnTo>
                    <a:lnTo>
                      <a:pt x="1222" y="864"/>
                    </a:lnTo>
                    <a:lnTo>
                      <a:pt x="1185" y="1345"/>
                    </a:lnTo>
                    <a:lnTo>
                      <a:pt x="288" y="1278"/>
                    </a:lnTo>
                    <a:lnTo>
                      <a:pt x="1443" y="19"/>
                    </a:lnTo>
                    <a:lnTo>
                      <a:pt x="12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7"/>
              <p:cNvSpPr/>
              <p:nvPr/>
            </p:nvSpPr>
            <p:spPr>
              <a:xfrm>
                <a:off x="6293745" y="2727180"/>
                <a:ext cx="63408" cy="87139"/>
              </a:xfrm>
              <a:custGeom>
                <a:rect b="b" l="l" r="r" t="t"/>
                <a:pathLst>
                  <a:path extrusionOk="0" h="2126" w="1547">
                    <a:moveTo>
                      <a:pt x="386" y="1"/>
                    </a:moveTo>
                    <a:lnTo>
                      <a:pt x="202" y="1032"/>
                    </a:lnTo>
                    <a:lnTo>
                      <a:pt x="643" y="1061"/>
                    </a:lnTo>
                    <a:cubicBezTo>
                      <a:pt x="1170" y="1103"/>
                      <a:pt x="1323" y="1278"/>
                      <a:pt x="1305" y="1543"/>
                    </a:cubicBezTo>
                    <a:cubicBezTo>
                      <a:pt x="1287" y="1779"/>
                      <a:pt x="1112" y="1931"/>
                      <a:pt x="807" y="1931"/>
                    </a:cubicBezTo>
                    <a:cubicBezTo>
                      <a:pt x="783" y="1931"/>
                      <a:pt x="758" y="1930"/>
                      <a:pt x="733" y="1928"/>
                    </a:cubicBezTo>
                    <a:cubicBezTo>
                      <a:pt x="467" y="1909"/>
                      <a:pt x="240" y="1789"/>
                      <a:pt x="117" y="1644"/>
                    </a:cubicBezTo>
                    <a:lnTo>
                      <a:pt x="0" y="1804"/>
                    </a:lnTo>
                    <a:cubicBezTo>
                      <a:pt x="146" y="1977"/>
                      <a:pt x="423" y="2099"/>
                      <a:pt x="722" y="2122"/>
                    </a:cubicBezTo>
                    <a:cubicBezTo>
                      <a:pt x="755" y="2124"/>
                      <a:pt x="787" y="2125"/>
                      <a:pt x="818" y="2125"/>
                    </a:cubicBezTo>
                    <a:cubicBezTo>
                      <a:pt x="1263" y="2125"/>
                      <a:pt x="1496" y="1878"/>
                      <a:pt x="1517" y="1551"/>
                    </a:cubicBezTo>
                    <a:cubicBezTo>
                      <a:pt x="1547" y="1184"/>
                      <a:pt x="1327" y="923"/>
                      <a:pt x="703" y="878"/>
                    </a:cubicBezTo>
                    <a:lnTo>
                      <a:pt x="438" y="856"/>
                    </a:lnTo>
                    <a:lnTo>
                      <a:pt x="557" y="202"/>
                    </a:lnTo>
                    <a:lnTo>
                      <a:pt x="1502" y="273"/>
                    </a:lnTo>
                    <a:lnTo>
                      <a:pt x="1517" y="82"/>
                    </a:lnTo>
                    <a:lnTo>
                      <a:pt x="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7"/>
              <p:cNvSpPr/>
              <p:nvPr/>
            </p:nvSpPr>
            <p:spPr>
              <a:xfrm>
                <a:off x="6375349" y="2734230"/>
                <a:ext cx="65744" cy="86320"/>
              </a:xfrm>
              <a:custGeom>
                <a:rect b="b" l="l" r="r" t="t"/>
                <a:pathLst>
                  <a:path extrusionOk="0" h="2106" w="1604">
                    <a:moveTo>
                      <a:pt x="815" y="1025"/>
                    </a:moveTo>
                    <a:cubicBezTo>
                      <a:pt x="834" y="1025"/>
                      <a:pt x="854" y="1026"/>
                      <a:pt x="874" y="1027"/>
                    </a:cubicBezTo>
                    <a:cubicBezTo>
                      <a:pt x="1196" y="1050"/>
                      <a:pt x="1383" y="1236"/>
                      <a:pt x="1364" y="1510"/>
                    </a:cubicBezTo>
                    <a:cubicBezTo>
                      <a:pt x="1346" y="1771"/>
                      <a:pt x="1148" y="1925"/>
                      <a:pt x="874" y="1925"/>
                    </a:cubicBezTo>
                    <a:cubicBezTo>
                      <a:pt x="858" y="1925"/>
                      <a:pt x="842" y="1925"/>
                      <a:pt x="826" y="1924"/>
                    </a:cubicBezTo>
                    <a:cubicBezTo>
                      <a:pt x="467" y="1898"/>
                      <a:pt x="295" y="1666"/>
                      <a:pt x="310" y="1438"/>
                    </a:cubicBezTo>
                    <a:cubicBezTo>
                      <a:pt x="328" y="1197"/>
                      <a:pt x="532" y="1025"/>
                      <a:pt x="815" y="1025"/>
                    </a:cubicBezTo>
                    <a:close/>
                    <a:moveTo>
                      <a:pt x="991" y="1"/>
                    </a:moveTo>
                    <a:cubicBezTo>
                      <a:pt x="472" y="1"/>
                      <a:pt x="96" y="338"/>
                      <a:pt x="49" y="1008"/>
                    </a:cubicBezTo>
                    <a:cubicBezTo>
                      <a:pt x="0" y="1658"/>
                      <a:pt x="273" y="2062"/>
                      <a:pt x="822" y="2103"/>
                    </a:cubicBezTo>
                    <a:cubicBezTo>
                      <a:pt x="846" y="2105"/>
                      <a:pt x="869" y="2106"/>
                      <a:pt x="891" y="2106"/>
                    </a:cubicBezTo>
                    <a:cubicBezTo>
                      <a:pt x="1259" y="2106"/>
                      <a:pt x="1548" y="1883"/>
                      <a:pt x="1573" y="1520"/>
                    </a:cubicBezTo>
                    <a:cubicBezTo>
                      <a:pt x="1603" y="1139"/>
                      <a:pt x="1334" y="878"/>
                      <a:pt x="923" y="848"/>
                    </a:cubicBezTo>
                    <a:cubicBezTo>
                      <a:pt x="899" y="846"/>
                      <a:pt x="875" y="845"/>
                      <a:pt x="851" y="845"/>
                    </a:cubicBezTo>
                    <a:cubicBezTo>
                      <a:pt x="594" y="845"/>
                      <a:pt x="371" y="956"/>
                      <a:pt x="262" y="1158"/>
                    </a:cubicBezTo>
                    <a:cubicBezTo>
                      <a:pt x="262" y="1095"/>
                      <a:pt x="262" y="1034"/>
                      <a:pt x="266" y="986"/>
                    </a:cubicBezTo>
                    <a:cubicBezTo>
                      <a:pt x="305" y="455"/>
                      <a:pt x="586" y="189"/>
                      <a:pt x="994" y="189"/>
                    </a:cubicBezTo>
                    <a:cubicBezTo>
                      <a:pt x="1016" y="189"/>
                      <a:pt x="1039" y="189"/>
                      <a:pt x="1062" y="191"/>
                    </a:cubicBezTo>
                    <a:cubicBezTo>
                      <a:pt x="1214" y="202"/>
                      <a:pt x="1357" y="239"/>
                      <a:pt x="1457" y="317"/>
                    </a:cubicBezTo>
                    <a:lnTo>
                      <a:pt x="1555" y="153"/>
                    </a:lnTo>
                    <a:cubicBezTo>
                      <a:pt x="1431" y="64"/>
                      <a:pt x="1259" y="19"/>
                      <a:pt x="1072" y="4"/>
                    </a:cubicBezTo>
                    <a:cubicBezTo>
                      <a:pt x="1045" y="2"/>
                      <a:pt x="1018"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7"/>
              <p:cNvSpPr/>
              <p:nvPr/>
            </p:nvSpPr>
            <p:spPr>
              <a:xfrm>
                <a:off x="6493554" y="2741279"/>
                <a:ext cx="63408" cy="87590"/>
              </a:xfrm>
              <a:custGeom>
                <a:rect b="b" l="l" r="r" t="t"/>
                <a:pathLst>
                  <a:path extrusionOk="0" h="2137" w="1547">
                    <a:moveTo>
                      <a:pt x="217" y="0"/>
                    </a:moveTo>
                    <a:lnTo>
                      <a:pt x="202" y="187"/>
                    </a:lnTo>
                    <a:lnTo>
                      <a:pt x="1262" y="265"/>
                    </a:lnTo>
                    <a:lnTo>
                      <a:pt x="635" y="941"/>
                    </a:lnTo>
                    <a:lnTo>
                      <a:pt x="624" y="1098"/>
                    </a:lnTo>
                    <a:lnTo>
                      <a:pt x="773" y="1109"/>
                    </a:lnTo>
                    <a:cubicBezTo>
                      <a:pt x="1154" y="1139"/>
                      <a:pt x="1319" y="1315"/>
                      <a:pt x="1300" y="1562"/>
                    </a:cubicBezTo>
                    <a:cubicBezTo>
                      <a:pt x="1283" y="1799"/>
                      <a:pt x="1110" y="1941"/>
                      <a:pt x="817" y="1941"/>
                    </a:cubicBezTo>
                    <a:cubicBezTo>
                      <a:pt x="792" y="1941"/>
                      <a:pt x="766" y="1940"/>
                      <a:pt x="740" y="1938"/>
                    </a:cubicBezTo>
                    <a:cubicBezTo>
                      <a:pt x="471" y="1920"/>
                      <a:pt x="239" y="1800"/>
                      <a:pt x="116" y="1655"/>
                    </a:cubicBezTo>
                    <a:lnTo>
                      <a:pt x="0" y="1815"/>
                    </a:lnTo>
                    <a:cubicBezTo>
                      <a:pt x="145" y="1988"/>
                      <a:pt x="426" y="2114"/>
                      <a:pt x="724" y="2133"/>
                    </a:cubicBezTo>
                    <a:cubicBezTo>
                      <a:pt x="758" y="2135"/>
                      <a:pt x="791" y="2137"/>
                      <a:pt x="823" y="2137"/>
                    </a:cubicBezTo>
                    <a:cubicBezTo>
                      <a:pt x="1261" y="2137"/>
                      <a:pt x="1496" y="1900"/>
                      <a:pt x="1520" y="1576"/>
                    </a:cubicBezTo>
                    <a:cubicBezTo>
                      <a:pt x="1543" y="1248"/>
                      <a:pt x="1338" y="997"/>
                      <a:pt x="897" y="941"/>
                    </a:cubicBezTo>
                    <a:lnTo>
                      <a:pt x="1535" y="247"/>
                    </a:lnTo>
                    <a:lnTo>
                      <a:pt x="1546" y="97"/>
                    </a:lnTo>
                    <a:lnTo>
                      <a:pt x="2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7"/>
              <p:cNvSpPr/>
              <p:nvPr/>
            </p:nvSpPr>
            <p:spPr>
              <a:xfrm>
                <a:off x="6576347" y="2748903"/>
                <a:ext cx="65744" cy="86361"/>
              </a:xfrm>
              <a:custGeom>
                <a:rect b="b" l="l" r="r" t="t"/>
                <a:pathLst>
                  <a:path extrusionOk="0" h="2107" w="1604">
                    <a:moveTo>
                      <a:pt x="825" y="1022"/>
                    </a:moveTo>
                    <a:cubicBezTo>
                      <a:pt x="843" y="1022"/>
                      <a:pt x="860" y="1023"/>
                      <a:pt x="878" y="1024"/>
                    </a:cubicBezTo>
                    <a:cubicBezTo>
                      <a:pt x="1196" y="1047"/>
                      <a:pt x="1387" y="1237"/>
                      <a:pt x="1364" y="1510"/>
                    </a:cubicBezTo>
                    <a:cubicBezTo>
                      <a:pt x="1346" y="1766"/>
                      <a:pt x="1151" y="1923"/>
                      <a:pt x="881" y="1923"/>
                    </a:cubicBezTo>
                    <a:cubicBezTo>
                      <a:pt x="863" y="1923"/>
                      <a:pt x="845" y="1922"/>
                      <a:pt x="826" y="1921"/>
                    </a:cubicBezTo>
                    <a:cubicBezTo>
                      <a:pt x="471" y="1895"/>
                      <a:pt x="296" y="1667"/>
                      <a:pt x="314" y="1438"/>
                    </a:cubicBezTo>
                    <a:cubicBezTo>
                      <a:pt x="332" y="1196"/>
                      <a:pt x="536" y="1022"/>
                      <a:pt x="825" y="1022"/>
                    </a:cubicBezTo>
                    <a:close/>
                    <a:moveTo>
                      <a:pt x="985" y="1"/>
                    </a:moveTo>
                    <a:cubicBezTo>
                      <a:pt x="470" y="1"/>
                      <a:pt x="99" y="341"/>
                      <a:pt x="49" y="1005"/>
                    </a:cubicBezTo>
                    <a:cubicBezTo>
                      <a:pt x="1" y="1659"/>
                      <a:pt x="273" y="2062"/>
                      <a:pt x="823" y="2104"/>
                    </a:cubicBezTo>
                    <a:cubicBezTo>
                      <a:pt x="846" y="2105"/>
                      <a:pt x="869" y="2106"/>
                      <a:pt x="892" y="2106"/>
                    </a:cubicBezTo>
                    <a:cubicBezTo>
                      <a:pt x="1262" y="2106"/>
                      <a:pt x="1549" y="1883"/>
                      <a:pt x="1577" y="1517"/>
                    </a:cubicBezTo>
                    <a:cubicBezTo>
                      <a:pt x="1603" y="1140"/>
                      <a:pt x="1335" y="878"/>
                      <a:pt x="923" y="849"/>
                    </a:cubicBezTo>
                    <a:cubicBezTo>
                      <a:pt x="898" y="847"/>
                      <a:pt x="874" y="846"/>
                      <a:pt x="850" y="846"/>
                    </a:cubicBezTo>
                    <a:cubicBezTo>
                      <a:pt x="593" y="846"/>
                      <a:pt x="375" y="954"/>
                      <a:pt x="266" y="1155"/>
                    </a:cubicBezTo>
                    <a:cubicBezTo>
                      <a:pt x="262" y="1092"/>
                      <a:pt x="266" y="1035"/>
                      <a:pt x="270" y="987"/>
                    </a:cubicBezTo>
                    <a:cubicBezTo>
                      <a:pt x="308" y="458"/>
                      <a:pt x="584" y="189"/>
                      <a:pt x="988" y="189"/>
                    </a:cubicBezTo>
                    <a:cubicBezTo>
                      <a:pt x="1012" y="189"/>
                      <a:pt x="1036" y="190"/>
                      <a:pt x="1061" y="192"/>
                    </a:cubicBezTo>
                    <a:cubicBezTo>
                      <a:pt x="1218" y="202"/>
                      <a:pt x="1357" y="240"/>
                      <a:pt x="1457" y="318"/>
                    </a:cubicBezTo>
                    <a:lnTo>
                      <a:pt x="1554" y="154"/>
                    </a:lnTo>
                    <a:cubicBezTo>
                      <a:pt x="1431" y="64"/>
                      <a:pt x="1259" y="19"/>
                      <a:pt x="1073" y="4"/>
                    </a:cubicBezTo>
                    <a:cubicBezTo>
                      <a:pt x="1043" y="2"/>
                      <a:pt x="1014" y="1"/>
                      <a:pt x="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7"/>
              <p:cNvSpPr/>
              <p:nvPr/>
            </p:nvSpPr>
            <p:spPr>
              <a:xfrm>
                <a:off x="6659304" y="2752715"/>
                <a:ext cx="64063" cy="86894"/>
              </a:xfrm>
              <a:custGeom>
                <a:rect b="b" l="l" r="r" t="t"/>
                <a:pathLst>
                  <a:path extrusionOk="0" h="2120" w="1563">
                    <a:moveTo>
                      <a:pt x="42" y="1"/>
                    </a:moveTo>
                    <a:lnTo>
                      <a:pt x="1" y="580"/>
                    </a:lnTo>
                    <a:lnTo>
                      <a:pt x="211" y="595"/>
                    </a:lnTo>
                    <a:lnTo>
                      <a:pt x="237" y="207"/>
                    </a:lnTo>
                    <a:lnTo>
                      <a:pt x="1301" y="285"/>
                    </a:lnTo>
                    <a:lnTo>
                      <a:pt x="315" y="2100"/>
                    </a:lnTo>
                    <a:lnTo>
                      <a:pt x="543" y="2119"/>
                    </a:lnTo>
                    <a:lnTo>
                      <a:pt x="1552" y="263"/>
                    </a:lnTo>
                    <a:lnTo>
                      <a:pt x="1562" y="113"/>
                    </a:lnTo>
                    <a:lnTo>
                      <a:pt x="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7"/>
              <p:cNvSpPr/>
              <p:nvPr/>
            </p:nvSpPr>
            <p:spPr>
              <a:xfrm>
                <a:off x="6780583" y="2761609"/>
                <a:ext cx="64022" cy="86853"/>
              </a:xfrm>
              <a:custGeom>
                <a:rect b="b" l="l" r="r" t="t"/>
                <a:pathLst>
                  <a:path extrusionOk="0" h="2119" w="1562">
                    <a:moveTo>
                      <a:pt x="41" y="1"/>
                    </a:moveTo>
                    <a:lnTo>
                      <a:pt x="0" y="576"/>
                    </a:lnTo>
                    <a:lnTo>
                      <a:pt x="210" y="591"/>
                    </a:lnTo>
                    <a:lnTo>
                      <a:pt x="236" y="206"/>
                    </a:lnTo>
                    <a:lnTo>
                      <a:pt x="1300" y="281"/>
                    </a:lnTo>
                    <a:lnTo>
                      <a:pt x="314" y="2100"/>
                    </a:lnTo>
                    <a:lnTo>
                      <a:pt x="542" y="2119"/>
                    </a:lnTo>
                    <a:lnTo>
                      <a:pt x="1551" y="263"/>
                    </a:lnTo>
                    <a:lnTo>
                      <a:pt x="1562" y="113"/>
                    </a:lnTo>
                    <a:lnTo>
                      <a:pt x="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7"/>
              <p:cNvSpPr/>
              <p:nvPr/>
            </p:nvSpPr>
            <p:spPr>
              <a:xfrm>
                <a:off x="6856818" y="2768945"/>
                <a:ext cx="67547" cy="86607"/>
              </a:xfrm>
              <a:custGeom>
                <a:rect b="b" l="l" r="r" t="t"/>
                <a:pathLst>
                  <a:path extrusionOk="0" h="2113" w="1648">
                    <a:moveTo>
                      <a:pt x="850" y="181"/>
                    </a:moveTo>
                    <a:cubicBezTo>
                      <a:pt x="872" y="181"/>
                      <a:pt x="895" y="182"/>
                      <a:pt x="919" y="184"/>
                    </a:cubicBezTo>
                    <a:cubicBezTo>
                      <a:pt x="1229" y="206"/>
                      <a:pt x="1424" y="363"/>
                      <a:pt x="1408" y="599"/>
                    </a:cubicBezTo>
                    <a:cubicBezTo>
                      <a:pt x="1391" y="806"/>
                      <a:pt x="1217" y="934"/>
                      <a:pt x="936" y="934"/>
                    </a:cubicBezTo>
                    <a:cubicBezTo>
                      <a:pt x="914" y="934"/>
                      <a:pt x="891" y="933"/>
                      <a:pt x="867" y="932"/>
                    </a:cubicBezTo>
                    <a:cubicBezTo>
                      <a:pt x="546" y="905"/>
                      <a:pt x="367" y="748"/>
                      <a:pt x="381" y="520"/>
                    </a:cubicBezTo>
                    <a:cubicBezTo>
                      <a:pt x="398" y="306"/>
                      <a:pt x="575" y="181"/>
                      <a:pt x="850" y="181"/>
                    </a:cubicBezTo>
                    <a:close/>
                    <a:moveTo>
                      <a:pt x="772" y="1096"/>
                    </a:moveTo>
                    <a:cubicBezTo>
                      <a:pt x="799" y="1096"/>
                      <a:pt x="827" y="1097"/>
                      <a:pt x="856" y="1099"/>
                    </a:cubicBezTo>
                    <a:cubicBezTo>
                      <a:pt x="1222" y="1125"/>
                      <a:pt x="1427" y="1301"/>
                      <a:pt x="1408" y="1555"/>
                    </a:cubicBezTo>
                    <a:cubicBezTo>
                      <a:pt x="1391" y="1792"/>
                      <a:pt x="1193" y="1931"/>
                      <a:pt x="876" y="1931"/>
                    </a:cubicBezTo>
                    <a:cubicBezTo>
                      <a:pt x="849" y="1931"/>
                      <a:pt x="821" y="1930"/>
                      <a:pt x="793" y="1928"/>
                    </a:cubicBezTo>
                    <a:cubicBezTo>
                      <a:pt x="426" y="1902"/>
                      <a:pt x="224" y="1727"/>
                      <a:pt x="243" y="1469"/>
                    </a:cubicBezTo>
                    <a:cubicBezTo>
                      <a:pt x="260" y="1235"/>
                      <a:pt x="452" y="1096"/>
                      <a:pt x="772" y="1096"/>
                    </a:cubicBezTo>
                    <a:close/>
                    <a:moveTo>
                      <a:pt x="838" y="1"/>
                    </a:moveTo>
                    <a:cubicBezTo>
                      <a:pt x="454" y="1"/>
                      <a:pt x="193" y="187"/>
                      <a:pt x="169" y="498"/>
                    </a:cubicBezTo>
                    <a:cubicBezTo>
                      <a:pt x="153" y="715"/>
                      <a:pt x="258" y="879"/>
                      <a:pt x="464" y="976"/>
                    </a:cubicBezTo>
                    <a:cubicBezTo>
                      <a:pt x="198" y="1044"/>
                      <a:pt x="45" y="1208"/>
                      <a:pt x="27" y="1458"/>
                    </a:cubicBezTo>
                    <a:cubicBezTo>
                      <a:pt x="0" y="1823"/>
                      <a:pt x="284" y="2074"/>
                      <a:pt x="781" y="2108"/>
                    </a:cubicBezTo>
                    <a:cubicBezTo>
                      <a:pt x="820" y="2111"/>
                      <a:pt x="857" y="2112"/>
                      <a:pt x="894" y="2112"/>
                    </a:cubicBezTo>
                    <a:cubicBezTo>
                      <a:pt x="1324" y="2112"/>
                      <a:pt x="1605" y="1911"/>
                      <a:pt x="1629" y="1573"/>
                    </a:cubicBezTo>
                    <a:cubicBezTo>
                      <a:pt x="1644" y="1327"/>
                      <a:pt x="1513" y="1140"/>
                      <a:pt x="1260" y="1036"/>
                    </a:cubicBezTo>
                    <a:cubicBezTo>
                      <a:pt x="1479" y="968"/>
                      <a:pt x="1606" y="819"/>
                      <a:pt x="1625" y="606"/>
                    </a:cubicBezTo>
                    <a:cubicBezTo>
                      <a:pt x="1648" y="266"/>
                      <a:pt x="1372" y="35"/>
                      <a:pt x="934" y="5"/>
                    </a:cubicBezTo>
                    <a:cubicBezTo>
                      <a:pt x="901" y="2"/>
                      <a:pt x="869" y="1"/>
                      <a:pt x="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7"/>
              <p:cNvSpPr/>
              <p:nvPr/>
            </p:nvSpPr>
            <p:spPr>
              <a:xfrm>
                <a:off x="6943627" y="2774847"/>
                <a:ext cx="65703" cy="86320"/>
              </a:xfrm>
              <a:custGeom>
                <a:rect b="b" l="l" r="r" t="t"/>
                <a:pathLst>
                  <a:path extrusionOk="0" h="2106" w="1603">
                    <a:moveTo>
                      <a:pt x="723" y="184"/>
                    </a:moveTo>
                    <a:cubicBezTo>
                      <a:pt x="741" y="184"/>
                      <a:pt x="759" y="185"/>
                      <a:pt x="778" y="186"/>
                    </a:cubicBezTo>
                    <a:cubicBezTo>
                      <a:pt x="1136" y="212"/>
                      <a:pt x="1307" y="440"/>
                      <a:pt x="1293" y="667"/>
                    </a:cubicBezTo>
                    <a:cubicBezTo>
                      <a:pt x="1275" y="911"/>
                      <a:pt x="1068" y="1084"/>
                      <a:pt x="778" y="1084"/>
                    </a:cubicBezTo>
                    <a:cubicBezTo>
                      <a:pt x="760" y="1084"/>
                      <a:pt x="743" y="1084"/>
                      <a:pt x="725" y="1082"/>
                    </a:cubicBezTo>
                    <a:cubicBezTo>
                      <a:pt x="407" y="1060"/>
                      <a:pt x="221" y="869"/>
                      <a:pt x="240" y="597"/>
                    </a:cubicBezTo>
                    <a:cubicBezTo>
                      <a:pt x="257" y="341"/>
                      <a:pt x="452" y="184"/>
                      <a:pt x="723" y="184"/>
                    </a:cubicBezTo>
                    <a:close/>
                    <a:moveTo>
                      <a:pt x="710" y="0"/>
                    </a:moveTo>
                    <a:cubicBezTo>
                      <a:pt x="340" y="0"/>
                      <a:pt x="54" y="224"/>
                      <a:pt x="30" y="589"/>
                    </a:cubicBezTo>
                    <a:cubicBezTo>
                      <a:pt x="0" y="967"/>
                      <a:pt x="269" y="1228"/>
                      <a:pt x="680" y="1258"/>
                    </a:cubicBezTo>
                    <a:cubicBezTo>
                      <a:pt x="705" y="1260"/>
                      <a:pt x="729" y="1261"/>
                      <a:pt x="753" y="1261"/>
                    </a:cubicBezTo>
                    <a:cubicBezTo>
                      <a:pt x="1010" y="1261"/>
                      <a:pt x="1228" y="1153"/>
                      <a:pt x="1338" y="952"/>
                    </a:cubicBezTo>
                    <a:cubicBezTo>
                      <a:pt x="1341" y="1012"/>
                      <a:pt x="1338" y="1071"/>
                      <a:pt x="1338" y="1119"/>
                    </a:cubicBezTo>
                    <a:cubicBezTo>
                      <a:pt x="1299" y="1649"/>
                      <a:pt x="1020" y="1918"/>
                      <a:pt x="614" y="1918"/>
                    </a:cubicBezTo>
                    <a:cubicBezTo>
                      <a:pt x="590" y="1918"/>
                      <a:pt x="566" y="1917"/>
                      <a:pt x="542" y="1915"/>
                    </a:cubicBezTo>
                    <a:cubicBezTo>
                      <a:pt x="389" y="1904"/>
                      <a:pt x="247" y="1867"/>
                      <a:pt x="146" y="1788"/>
                    </a:cubicBezTo>
                    <a:lnTo>
                      <a:pt x="49" y="1953"/>
                    </a:lnTo>
                    <a:cubicBezTo>
                      <a:pt x="172" y="2043"/>
                      <a:pt x="344" y="2087"/>
                      <a:pt x="531" y="2102"/>
                    </a:cubicBezTo>
                    <a:cubicBezTo>
                      <a:pt x="561" y="2104"/>
                      <a:pt x="591" y="2105"/>
                      <a:pt x="621" y="2105"/>
                    </a:cubicBezTo>
                    <a:cubicBezTo>
                      <a:pt x="1135" y="2105"/>
                      <a:pt x="1505" y="1765"/>
                      <a:pt x="1554" y="1101"/>
                    </a:cubicBezTo>
                    <a:cubicBezTo>
                      <a:pt x="1602" y="447"/>
                      <a:pt x="1330" y="43"/>
                      <a:pt x="781" y="3"/>
                    </a:cubicBezTo>
                    <a:cubicBezTo>
                      <a:pt x="757" y="1"/>
                      <a:pt x="733"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7"/>
              <p:cNvSpPr/>
              <p:nvPr/>
            </p:nvSpPr>
            <p:spPr>
              <a:xfrm>
                <a:off x="7066997" y="2782470"/>
                <a:ext cx="29429" cy="86812"/>
              </a:xfrm>
              <a:custGeom>
                <a:rect b="b" l="l" r="r" t="t"/>
                <a:pathLst>
                  <a:path extrusionOk="0" h="2118" w="718">
                    <a:moveTo>
                      <a:pt x="16" y="0"/>
                    </a:moveTo>
                    <a:lnTo>
                      <a:pt x="1" y="186"/>
                    </a:lnTo>
                    <a:lnTo>
                      <a:pt x="490" y="224"/>
                    </a:lnTo>
                    <a:lnTo>
                      <a:pt x="352" y="2103"/>
                    </a:lnTo>
                    <a:lnTo>
                      <a:pt x="564" y="2117"/>
                    </a:lnTo>
                    <a:lnTo>
                      <a:pt x="718" y="48"/>
                    </a:lnTo>
                    <a:lnTo>
                      <a:pt x="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7"/>
              <p:cNvSpPr/>
              <p:nvPr/>
            </p:nvSpPr>
            <p:spPr>
              <a:xfrm>
                <a:off x="7117861" y="2787676"/>
                <a:ext cx="61235" cy="88041"/>
              </a:xfrm>
              <a:custGeom>
                <a:rect b="b" l="l" r="r" t="t"/>
                <a:pathLst>
                  <a:path extrusionOk="0" h="2148" w="1494">
                    <a:moveTo>
                      <a:pt x="727" y="0"/>
                    </a:moveTo>
                    <a:cubicBezTo>
                      <a:pt x="453" y="0"/>
                      <a:pt x="224" y="85"/>
                      <a:pt x="71" y="246"/>
                    </a:cubicBezTo>
                    <a:lnTo>
                      <a:pt x="213" y="388"/>
                    </a:lnTo>
                    <a:cubicBezTo>
                      <a:pt x="341" y="256"/>
                      <a:pt x="504" y="194"/>
                      <a:pt x="708" y="194"/>
                    </a:cubicBezTo>
                    <a:cubicBezTo>
                      <a:pt x="735" y="194"/>
                      <a:pt x="763" y="195"/>
                      <a:pt x="792" y="198"/>
                    </a:cubicBezTo>
                    <a:cubicBezTo>
                      <a:pt x="1109" y="220"/>
                      <a:pt x="1266" y="380"/>
                      <a:pt x="1247" y="620"/>
                    </a:cubicBezTo>
                    <a:cubicBezTo>
                      <a:pt x="1240" y="761"/>
                      <a:pt x="1183" y="896"/>
                      <a:pt x="933" y="1109"/>
                    </a:cubicBezTo>
                    <a:lnTo>
                      <a:pt x="11" y="1890"/>
                    </a:lnTo>
                    <a:lnTo>
                      <a:pt x="0" y="2043"/>
                    </a:lnTo>
                    <a:lnTo>
                      <a:pt x="1452" y="2147"/>
                    </a:lnTo>
                    <a:lnTo>
                      <a:pt x="1468" y="1957"/>
                    </a:lnTo>
                    <a:lnTo>
                      <a:pt x="328" y="1875"/>
                    </a:lnTo>
                    <a:lnTo>
                      <a:pt x="1083" y="1236"/>
                    </a:lnTo>
                    <a:cubicBezTo>
                      <a:pt x="1378" y="982"/>
                      <a:pt x="1457" y="811"/>
                      <a:pt x="1468" y="613"/>
                    </a:cubicBezTo>
                    <a:cubicBezTo>
                      <a:pt x="1494" y="265"/>
                      <a:pt x="1244" y="33"/>
                      <a:pt x="825" y="4"/>
                    </a:cubicBezTo>
                    <a:cubicBezTo>
                      <a:pt x="792" y="2"/>
                      <a:pt x="759" y="0"/>
                      <a:pt x="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7"/>
              <p:cNvSpPr/>
              <p:nvPr/>
            </p:nvSpPr>
            <p:spPr>
              <a:xfrm>
                <a:off x="7192825" y="2792225"/>
                <a:ext cx="63572" cy="87631"/>
              </a:xfrm>
              <a:custGeom>
                <a:rect b="b" l="l" r="r" t="t"/>
                <a:pathLst>
                  <a:path extrusionOk="0" h="2138" w="1551">
                    <a:moveTo>
                      <a:pt x="221" y="0"/>
                    </a:moveTo>
                    <a:lnTo>
                      <a:pt x="206" y="188"/>
                    </a:lnTo>
                    <a:lnTo>
                      <a:pt x="1264" y="266"/>
                    </a:lnTo>
                    <a:lnTo>
                      <a:pt x="640" y="942"/>
                    </a:lnTo>
                    <a:lnTo>
                      <a:pt x="628" y="1099"/>
                    </a:lnTo>
                    <a:lnTo>
                      <a:pt x="774" y="1110"/>
                    </a:lnTo>
                    <a:cubicBezTo>
                      <a:pt x="1159" y="1136"/>
                      <a:pt x="1323" y="1312"/>
                      <a:pt x="1304" y="1562"/>
                    </a:cubicBezTo>
                    <a:cubicBezTo>
                      <a:pt x="1288" y="1800"/>
                      <a:pt x="1115" y="1942"/>
                      <a:pt x="817" y="1942"/>
                    </a:cubicBezTo>
                    <a:cubicBezTo>
                      <a:pt x="792" y="1942"/>
                      <a:pt x="767" y="1941"/>
                      <a:pt x="740" y="1939"/>
                    </a:cubicBezTo>
                    <a:cubicBezTo>
                      <a:pt x="471" y="1921"/>
                      <a:pt x="240" y="1801"/>
                      <a:pt x="116" y="1652"/>
                    </a:cubicBezTo>
                    <a:lnTo>
                      <a:pt x="1" y="1812"/>
                    </a:lnTo>
                    <a:cubicBezTo>
                      <a:pt x="151" y="1988"/>
                      <a:pt x="430" y="2112"/>
                      <a:pt x="730" y="2134"/>
                    </a:cubicBezTo>
                    <a:cubicBezTo>
                      <a:pt x="763" y="2136"/>
                      <a:pt x="794" y="2138"/>
                      <a:pt x="825" y="2138"/>
                    </a:cubicBezTo>
                    <a:cubicBezTo>
                      <a:pt x="1261" y="2138"/>
                      <a:pt x="1500" y="1901"/>
                      <a:pt x="1521" y="1577"/>
                    </a:cubicBezTo>
                    <a:cubicBezTo>
                      <a:pt x="1547" y="1245"/>
                      <a:pt x="1342" y="998"/>
                      <a:pt x="901" y="942"/>
                    </a:cubicBezTo>
                    <a:lnTo>
                      <a:pt x="1540" y="247"/>
                    </a:lnTo>
                    <a:lnTo>
                      <a:pt x="1551" y="98"/>
                    </a:lnTo>
                    <a:lnTo>
                      <a:pt x="2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6594586" y="2896781"/>
                <a:ext cx="682032" cy="86402"/>
              </a:xfrm>
              <a:custGeom>
                <a:rect b="b" l="l" r="r" t="t"/>
                <a:pathLst>
                  <a:path extrusionOk="0" h="2108" w="16640">
                    <a:moveTo>
                      <a:pt x="68" y="1"/>
                    </a:moveTo>
                    <a:lnTo>
                      <a:pt x="0" y="901"/>
                    </a:lnTo>
                    <a:lnTo>
                      <a:pt x="16577" y="2107"/>
                    </a:lnTo>
                    <a:lnTo>
                      <a:pt x="16640" y="1207"/>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a:off x="6920183" y="2994492"/>
                <a:ext cx="351099" cy="62178"/>
              </a:xfrm>
              <a:custGeom>
                <a:rect b="b" l="l" r="r" t="t"/>
                <a:pathLst>
                  <a:path extrusionOk="0" h="1517" w="8566">
                    <a:moveTo>
                      <a:pt x="64" y="0"/>
                    </a:moveTo>
                    <a:lnTo>
                      <a:pt x="0" y="897"/>
                    </a:lnTo>
                    <a:lnTo>
                      <a:pt x="8502" y="1516"/>
                    </a:lnTo>
                    <a:lnTo>
                      <a:pt x="8566" y="620"/>
                    </a:lnTo>
                    <a:lnTo>
                      <a:pt x="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a:off x="5934580" y="2416915"/>
                <a:ext cx="297528" cy="227153"/>
              </a:xfrm>
              <a:custGeom>
                <a:rect b="b" l="l" r="r" t="t"/>
                <a:pathLst>
                  <a:path extrusionOk="0" h="5542" w="7259">
                    <a:moveTo>
                      <a:pt x="1402" y="0"/>
                    </a:moveTo>
                    <a:cubicBezTo>
                      <a:pt x="805" y="0"/>
                      <a:pt x="302" y="460"/>
                      <a:pt x="259" y="1064"/>
                    </a:cubicBezTo>
                    <a:lnTo>
                      <a:pt x="46" y="3973"/>
                    </a:lnTo>
                    <a:cubicBezTo>
                      <a:pt x="1" y="4605"/>
                      <a:pt x="476" y="5154"/>
                      <a:pt x="1107" y="5199"/>
                    </a:cubicBezTo>
                    <a:lnTo>
                      <a:pt x="5776" y="5539"/>
                    </a:lnTo>
                    <a:cubicBezTo>
                      <a:pt x="5803" y="5541"/>
                      <a:pt x="5831" y="5542"/>
                      <a:pt x="5859" y="5542"/>
                    </a:cubicBezTo>
                    <a:cubicBezTo>
                      <a:pt x="6454" y="5542"/>
                      <a:pt x="6958" y="5085"/>
                      <a:pt x="7001" y="4482"/>
                    </a:cubicBezTo>
                    <a:lnTo>
                      <a:pt x="7213" y="1568"/>
                    </a:lnTo>
                    <a:cubicBezTo>
                      <a:pt x="7258" y="937"/>
                      <a:pt x="6784" y="391"/>
                      <a:pt x="6157" y="343"/>
                    </a:cubicBezTo>
                    <a:lnTo>
                      <a:pt x="1484" y="3"/>
                    </a:lnTo>
                    <a:cubicBezTo>
                      <a:pt x="1457" y="1"/>
                      <a:pt x="1429" y="0"/>
                      <a:pt x="14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37"/>
              <p:cNvGrpSpPr/>
              <p:nvPr/>
            </p:nvGrpSpPr>
            <p:grpSpPr>
              <a:xfrm>
                <a:off x="5937326" y="2478845"/>
                <a:ext cx="288793" cy="99682"/>
                <a:chOff x="5937326" y="2478845"/>
                <a:chExt cx="288793" cy="99682"/>
              </a:xfrm>
            </p:grpSpPr>
            <p:sp>
              <p:nvSpPr>
                <p:cNvPr id="1054" name="Google Shape;1054;p37"/>
                <p:cNvSpPr/>
                <p:nvPr/>
              </p:nvSpPr>
              <p:spPr>
                <a:xfrm>
                  <a:off x="5937326" y="2478845"/>
                  <a:ext cx="196207" cy="99682"/>
                </a:xfrm>
                <a:custGeom>
                  <a:rect b="b" l="l" r="r" t="t"/>
                  <a:pathLst>
                    <a:path extrusionOk="0" h="2432" w="4787">
                      <a:moveTo>
                        <a:pt x="158" y="1"/>
                      </a:moveTo>
                      <a:lnTo>
                        <a:pt x="135" y="333"/>
                      </a:lnTo>
                      <a:lnTo>
                        <a:pt x="3714" y="595"/>
                      </a:lnTo>
                      <a:cubicBezTo>
                        <a:pt x="4125" y="621"/>
                        <a:pt x="4438" y="987"/>
                        <a:pt x="4409" y="1398"/>
                      </a:cubicBezTo>
                      <a:cubicBezTo>
                        <a:pt x="4380" y="1794"/>
                        <a:pt x="4052" y="2095"/>
                        <a:pt x="3660" y="2095"/>
                      </a:cubicBezTo>
                      <a:cubicBezTo>
                        <a:pt x="3642" y="2095"/>
                        <a:pt x="3624" y="2094"/>
                        <a:pt x="3606" y="2093"/>
                      </a:cubicBezTo>
                      <a:lnTo>
                        <a:pt x="28" y="1831"/>
                      </a:lnTo>
                      <a:lnTo>
                        <a:pt x="1" y="2167"/>
                      </a:lnTo>
                      <a:lnTo>
                        <a:pt x="3583" y="2429"/>
                      </a:lnTo>
                      <a:cubicBezTo>
                        <a:pt x="3608" y="2431"/>
                        <a:pt x="3633" y="2432"/>
                        <a:pt x="3658" y="2432"/>
                      </a:cubicBezTo>
                      <a:cubicBezTo>
                        <a:pt x="4224" y="2432"/>
                        <a:pt x="4702" y="1996"/>
                        <a:pt x="4745" y="1424"/>
                      </a:cubicBezTo>
                      <a:cubicBezTo>
                        <a:pt x="4786" y="826"/>
                        <a:pt x="4338" y="304"/>
                        <a:pt x="3740" y="263"/>
                      </a:cubicBez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a:off x="6124430" y="2529873"/>
                  <a:ext cx="101690" cy="20986"/>
                </a:xfrm>
                <a:custGeom>
                  <a:rect b="b" l="l" r="r" t="t"/>
                  <a:pathLst>
                    <a:path extrusionOk="0" h="512" w="2481">
                      <a:moveTo>
                        <a:pt x="23" y="0"/>
                      </a:moveTo>
                      <a:lnTo>
                        <a:pt x="1" y="333"/>
                      </a:lnTo>
                      <a:lnTo>
                        <a:pt x="2459" y="512"/>
                      </a:lnTo>
                      <a:lnTo>
                        <a:pt x="2481" y="179"/>
                      </a:lnTo>
                      <a:lnTo>
                        <a:pt x="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 name="Google Shape;1056;p37"/>
              <p:cNvSpPr/>
              <p:nvPr/>
            </p:nvSpPr>
            <p:spPr>
              <a:xfrm>
                <a:off x="5990486" y="2240797"/>
                <a:ext cx="737611" cy="116404"/>
              </a:xfrm>
              <a:custGeom>
                <a:rect b="b" l="l" r="r" t="t"/>
                <a:pathLst>
                  <a:path extrusionOk="0" h="2840" w="17996">
                    <a:moveTo>
                      <a:pt x="112" y="1"/>
                    </a:moveTo>
                    <a:lnTo>
                      <a:pt x="0" y="1536"/>
                    </a:lnTo>
                    <a:lnTo>
                      <a:pt x="17884" y="2840"/>
                    </a:lnTo>
                    <a:lnTo>
                      <a:pt x="17996" y="1304"/>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 name="Google Shape;1057;p37"/>
            <p:cNvSpPr/>
            <p:nvPr/>
          </p:nvSpPr>
          <p:spPr>
            <a:xfrm>
              <a:off x="7676753" y="2025250"/>
              <a:ext cx="25125" cy="133250"/>
            </a:xfrm>
            <a:custGeom>
              <a:rect b="b" l="l" r="r" t="t"/>
              <a:pathLst>
                <a:path extrusionOk="0" h="3251" w="613">
                  <a:moveTo>
                    <a:pt x="613" y="1"/>
                  </a:moveTo>
                  <a:cubicBezTo>
                    <a:pt x="187" y="404"/>
                    <a:pt x="1" y="1017"/>
                    <a:pt x="30" y="1600"/>
                  </a:cubicBezTo>
                  <a:cubicBezTo>
                    <a:pt x="61" y="2186"/>
                    <a:pt x="288" y="2746"/>
                    <a:pt x="583" y="3250"/>
                  </a:cubicBezTo>
                  <a:lnTo>
                    <a:pt x="61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7"/>
            <p:cNvSpPr/>
            <p:nvPr/>
          </p:nvSpPr>
          <p:spPr>
            <a:xfrm>
              <a:off x="7690689" y="2008569"/>
              <a:ext cx="230432" cy="460290"/>
            </a:xfrm>
            <a:custGeom>
              <a:rect b="b" l="l" r="r" t="t"/>
              <a:pathLst>
                <a:path extrusionOk="0" h="11230" w="5622">
                  <a:moveTo>
                    <a:pt x="2724" y="1"/>
                  </a:moveTo>
                  <a:lnTo>
                    <a:pt x="90" y="1290"/>
                  </a:lnTo>
                  <a:cubicBezTo>
                    <a:pt x="90" y="1290"/>
                    <a:pt x="0" y="4598"/>
                    <a:pt x="90" y="6029"/>
                  </a:cubicBezTo>
                  <a:cubicBezTo>
                    <a:pt x="176" y="7463"/>
                    <a:pt x="1626" y="7617"/>
                    <a:pt x="1626" y="7617"/>
                  </a:cubicBezTo>
                  <a:cubicBezTo>
                    <a:pt x="1626" y="7617"/>
                    <a:pt x="1581" y="8408"/>
                    <a:pt x="1536" y="9242"/>
                  </a:cubicBezTo>
                  <a:cubicBezTo>
                    <a:pt x="1480" y="10273"/>
                    <a:pt x="2260" y="11154"/>
                    <a:pt x="3288" y="11225"/>
                  </a:cubicBezTo>
                  <a:cubicBezTo>
                    <a:pt x="3333" y="11228"/>
                    <a:pt x="3378" y="11229"/>
                    <a:pt x="3422" y="11229"/>
                  </a:cubicBezTo>
                  <a:cubicBezTo>
                    <a:pt x="4424" y="11229"/>
                    <a:pt x="5265" y="10440"/>
                    <a:pt x="5308" y="9425"/>
                  </a:cubicBezTo>
                  <a:lnTo>
                    <a:pt x="5622" y="2197"/>
                  </a:lnTo>
                  <a:lnTo>
                    <a:pt x="2724"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7"/>
            <p:cNvSpPr/>
            <p:nvPr/>
          </p:nvSpPr>
          <p:spPr>
            <a:xfrm>
              <a:off x="7713641" y="2152636"/>
              <a:ext cx="15083" cy="15206"/>
            </a:xfrm>
            <a:custGeom>
              <a:rect b="b" l="l" r="r" t="t"/>
              <a:pathLst>
                <a:path extrusionOk="0" h="371" w="368">
                  <a:moveTo>
                    <a:pt x="184" y="0"/>
                  </a:moveTo>
                  <a:cubicBezTo>
                    <a:pt x="83" y="0"/>
                    <a:pt x="1" y="83"/>
                    <a:pt x="1" y="183"/>
                  </a:cubicBezTo>
                  <a:cubicBezTo>
                    <a:pt x="1" y="288"/>
                    <a:pt x="83" y="371"/>
                    <a:pt x="184" y="371"/>
                  </a:cubicBezTo>
                  <a:cubicBezTo>
                    <a:pt x="285" y="371"/>
                    <a:pt x="367" y="288"/>
                    <a:pt x="367" y="183"/>
                  </a:cubicBezTo>
                  <a:cubicBezTo>
                    <a:pt x="367" y="83"/>
                    <a:pt x="285" y="0"/>
                    <a:pt x="1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7698353" y="2142963"/>
              <a:ext cx="30495" cy="9222"/>
            </a:xfrm>
            <a:custGeom>
              <a:rect b="b" l="l" r="r" t="t"/>
              <a:pathLst>
                <a:path extrusionOk="0" h="225" w="744">
                  <a:moveTo>
                    <a:pt x="396" y="0"/>
                  </a:moveTo>
                  <a:cubicBezTo>
                    <a:pt x="385" y="0"/>
                    <a:pt x="374" y="1"/>
                    <a:pt x="363" y="2"/>
                  </a:cubicBezTo>
                  <a:cubicBezTo>
                    <a:pt x="239" y="9"/>
                    <a:pt x="135" y="61"/>
                    <a:pt x="79" y="114"/>
                  </a:cubicBezTo>
                  <a:cubicBezTo>
                    <a:pt x="19" y="166"/>
                    <a:pt x="1" y="210"/>
                    <a:pt x="12" y="221"/>
                  </a:cubicBezTo>
                  <a:cubicBezTo>
                    <a:pt x="14" y="223"/>
                    <a:pt x="16" y="224"/>
                    <a:pt x="20" y="224"/>
                  </a:cubicBezTo>
                  <a:cubicBezTo>
                    <a:pt x="59" y="224"/>
                    <a:pt x="189" y="127"/>
                    <a:pt x="370" y="121"/>
                  </a:cubicBezTo>
                  <a:cubicBezTo>
                    <a:pt x="384" y="120"/>
                    <a:pt x="398" y="119"/>
                    <a:pt x="412" y="119"/>
                  </a:cubicBezTo>
                  <a:cubicBezTo>
                    <a:pt x="563" y="119"/>
                    <a:pt x="680" y="181"/>
                    <a:pt x="722" y="181"/>
                  </a:cubicBezTo>
                  <a:cubicBezTo>
                    <a:pt x="728" y="181"/>
                    <a:pt x="733" y="180"/>
                    <a:pt x="736" y="176"/>
                  </a:cubicBezTo>
                  <a:cubicBezTo>
                    <a:pt x="744" y="166"/>
                    <a:pt x="722" y="121"/>
                    <a:pt x="658" y="76"/>
                  </a:cubicBezTo>
                  <a:cubicBezTo>
                    <a:pt x="597" y="35"/>
                    <a:pt x="505" y="0"/>
                    <a:pt x="39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7"/>
            <p:cNvSpPr/>
            <p:nvPr/>
          </p:nvSpPr>
          <p:spPr>
            <a:xfrm>
              <a:off x="7800778" y="2152636"/>
              <a:ext cx="15206" cy="15206"/>
            </a:xfrm>
            <a:custGeom>
              <a:rect b="b" l="l" r="r" t="t"/>
              <a:pathLst>
                <a:path extrusionOk="0" h="371" w="371">
                  <a:moveTo>
                    <a:pt x="183" y="0"/>
                  </a:moveTo>
                  <a:cubicBezTo>
                    <a:pt x="83" y="0"/>
                    <a:pt x="0" y="83"/>
                    <a:pt x="0" y="183"/>
                  </a:cubicBezTo>
                  <a:cubicBezTo>
                    <a:pt x="0" y="288"/>
                    <a:pt x="83" y="371"/>
                    <a:pt x="183" y="371"/>
                  </a:cubicBezTo>
                  <a:cubicBezTo>
                    <a:pt x="288" y="371"/>
                    <a:pt x="370" y="288"/>
                    <a:pt x="370" y="183"/>
                  </a:cubicBezTo>
                  <a:cubicBezTo>
                    <a:pt x="370" y="83"/>
                    <a:pt x="288" y="0"/>
                    <a:pt x="1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7"/>
            <p:cNvSpPr/>
            <p:nvPr/>
          </p:nvSpPr>
          <p:spPr>
            <a:xfrm>
              <a:off x="7788196" y="2142963"/>
              <a:ext cx="30536" cy="9222"/>
            </a:xfrm>
            <a:custGeom>
              <a:rect b="b" l="l" r="r" t="t"/>
              <a:pathLst>
                <a:path extrusionOk="0" h="225" w="745">
                  <a:moveTo>
                    <a:pt x="393" y="0"/>
                  </a:moveTo>
                  <a:cubicBezTo>
                    <a:pt x="382" y="0"/>
                    <a:pt x="370" y="1"/>
                    <a:pt x="359" y="2"/>
                  </a:cubicBezTo>
                  <a:cubicBezTo>
                    <a:pt x="236" y="9"/>
                    <a:pt x="135" y="61"/>
                    <a:pt x="76" y="114"/>
                  </a:cubicBezTo>
                  <a:cubicBezTo>
                    <a:pt x="19" y="166"/>
                    <a:pt x="1" y="210"/>
                    <a:pt x="12" y="221"/>
                  </a:cubicBezTo>
                  <a:cubicBezTo>
                    <a:pt x="14" y="223"/>
                    <a:pt x="17" y="224"/>
                    <a:pt x="21" y="224"/>
                  </a:cubicBezTo>
                  <a:cubicBezTo>
                    <a:pt x="59" y="224"/>
                    <a:pt x="187" y="127"/>
                    <a:pt x="367" y="121"/>
                  </a:cubicBezTo>
                  <a:cubicBezTo>
                    <a:pt x="382" y="120"/>
                    <a:pt x="396" y="119"/>
                    <a:pt x="410" y="119"/>
                  </a:cubicBezTo>
                  <a:cubicBezTo>
                    <a:pt x="563" y="119"/>
                    <a:pt x="681" y="181"/>
                    <a:pt x="720" y="181"/>
                  </a:cubicBezTo>
                  <a:cubicBezTo>
                    <a:pt x="726" y="181"/>
                    <a:pt x="731" y="180"/>
                    <a:pt x="733" y="176"/>
                  </a:cubicBezTo>
                  <a:cubicBezTo>
                    <a:pt x="745" y="166"/>
                    <a:pt x="718" y="121"/>
                    <a:pt x="655" y="76"/>
                  </a:cubicBezTo>
                  <a:cubicBezTo>
                    <a:pt x="597" y="35"/>
                    <a:pt x="502" y="0"/>
                    <a:pt x="39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7"/>
            <p:cNvSpPr/>
            <p:nvPr/>
          </p:nvSpPr>
          <p:spPr>
            <a:xfrm>
              <a:off x="7747045" y="2228091"/>
              <a:ext cx="44266" cy="22912"/>
            </a:xfrm>
            <a:custGeom>
              <a:rect b="b" l="l" r="r" t="t"/>
              <a:pathLst>
                <a:path extrusionOk="0" h="559" w="1080">
                  <a:moveTo>
                    <a:pt x="953" y="1"/>
                  </a:moveTo>
                  <a:cubicBezTo>
                    <a:pt x="710" y="121"/>
                    <a:pt x="273" y="296"/>
                    <a:pt x="1" y="330"/>
                  </a:cubicBezTo>
                  <a:cubicBezTo>
                    <a:pt x="1" y="330"/>
                    <a:pt x="160" y="559"/>
                    <a:pt x="441" y="559"/>
                  </a:cubicBezTo>
                  <a:cubicBezTo>
                    <a:pt x="505" y="559"/>
                    <a:pt x="577" y="546"/>
                    <a:pt x="654" y="516"/>
                  </a:cubicBezTo>
                  <a:cubicBezTo>
                    <a:pt x="1080" y="349"/>
                    <a:pt x="953"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7"/>
            <p:cNvSpPr/>
            <p:nvPr/>
          </p:nvSpPr>
          <p:spPr>
            <a:xfrm>
              <a:off x="7757169" y="2294571"/>
              <a:ext cx="77917" cy="40865"/>
            </a:xfrm>
            <a:custGeom>
              <a:rect b="b" l="l" r="r" t="t"/>
              <a:pathLst>
                <a:path extrusionOk="0" h="997" w="1901">
                  <a:moveTo>
                    <a:pt x="1900" y="0"/>
                  </a:moveTo>
                  <a:lnTo>
                    <a:pt x="1900" y="0"/>
                  </a:lnTo>
                  <a:cubicBezTo>
                    <a:pt x="1000" y="628"/>
                    <a:pt x="67" y="639"/>
                    <a:pt x="4" y="639"/>
                  </a:cubicBezTo>
                  <a:cubicBezTo>
                    <a:pt x="1" y="639"/>
                    <a:pt x="0" y="639"/>
                    <a:pt x="0" y="639"/>
                  </a:cubicBezTo>
                  <a:lnTo>
                    <a:pt x="0" y="639"/>
                  </a:lnTo>
                  <a:lnTo>
                    <a:pt x="33" y="994"/>
                  </a:lnTo>
                  <a:cubicBezTo>
                    <a:pt x="73" y="995"/>
                    <a:pt x="112" y="996"/>
                    <a:pt x="150" y="996"/>
                  </a:cubicBezTo>
                  <a:cubicBezTo>
                    <a:pt x="1494" y="996"/>
                    <a:pt x="1900" y="0"/>
                    <a:pt x="190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7"/>
            <p:cNvSpPr/>
            <p:nvPr/>
          </p:nvSpPr>
          <p:spPr>
            <a:xfrm>
              <a:off x="7912057" y="2156488"/>
              <a:ext cx="50415" cy="51972"/>
            </a:xfrm>
            <a:custGeom>
              <a:rect b="b" l="l" r="r" t="t"/>
              <a:pathLst>
                <a:path extrusionOk="0" h="1268" w="1230">
                  <a:moveTo>
                    <a:pt x="650" y="1"/>
                  </a:moveTo>
                  <a:cubicBezTo>
                    <a:pt x="634" y="1"/>
                    <a:pt x="618" y="2"/>
                    <a:pt x="602" y="3"/>
                  </a:cubicBezTo>
                  <a:cubicBezTo>
                    <a:pt x="363" y="30"/>
                    <a:pt x="173" y="227"/>
                    <a:pt x="86" y="448"/>
                  </a:cubicBezTo>
                  <a:cubicBezTo>
                    <a:pt x="0" y="672"/>
                    <a:pt x="0" y="919"/>
                    <a:pt x="8" y="1158"/>
                  </a:cubicBezTo>
                  <a:lnTo>
                    <a:pt x="34" y="1187"/>
                  </a:lnTo>
                  <a:cubicBezTo>
                    <a:pt x="155" y="1240"/>
                    <a:pt x="288" y="1267"/>
                    <a:pt x="420" y="1267"/>
                  </a:cubicBezTo>
                  <a:cubicBezTo>
                    <a:pt x="564" y="1267"/>
                    <a:pt x="706" y="1235"/>
                    <a:pt x="830" y="1165"/>
                  </a:cubicBezTo>
                  <a:cubicBezTo>
                    <a:pt x="1069" y="1031"/>
                    <a:pt x="1229" y="747"/>
                    <a:pt x="1185" y="474"/>
                  </a:cubicBezTo>
                  <a:cubicBezTo>
                    <a:pt x="1142" y="217"/>
                    <a:pt x="905" y="1"/>
                    <a:pt x="650"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7"/>
            <p:cNvSpPr/>
            <p:nvPr/>
          </p:nvSpPr>
          <p:spPr>
            <a:xfrm>
              <a:off x="7929107" y="2168784"/>
              <a:ext cx="21887" cy="29593"/>
            </a:xfrm>
            <a:custGeom>
              <a:rect b="b" l="l" r="r" t="t"/>
              <a:pathLst>
                <a:path extrusionOk="0" h="722" w="534">
                  <a:moveTo>
                    <a:pt x="261" y="1"/>
                  </a:moveTo>
                  <a:cubicBezTo>
                    <a:pt x="234" y="1"/>
                    <a:pt x="208" y="5"/>
                    <a:pt x="186" y="10"/>
                  </a:cubicBezTo>
                  <a:cubicBezTo>
                    <a:pt x="55" y="47"/>
                    <a:pt x="3" y="103"/>
                    <a:pt x="7" y="115"/>
                  </a:cubicBezTo>
                  <a:cubicBezTo>
                    <a:pt x="8" y="119"/>
                    <a:pt x="14" y="121"/>
                    <a:pt x="22" y="121"/>
                  </a:cubicBezTo>
                  <a:cubicBezTo>
                    <a:pt x="50" y="121"/>
                    <a:pt x="114" y="101"/>
                    <a:pt x="198" y="96"/>
                  </a:cubicBezTo>
                  <a:cubicBezTo>
                    <a:pt x="204" y="95"/>
                    <a:pt x="210" y="95"/>
                    <a:pt x="217" y="95"/>
                  </a:cubicBezTo>
                  <a:cubicBezTo>
                    <a:pt x="264" y="95"/>
                    <a:pt x="318" y="108"/>
                    <a:pt x="354" y="141"/>
                  </a:cubicBezTo>
                  <a:cubicBezTo>
                    <a:pt x="395" y="178"/>
                    <a:pt x="410" y="253"/>
                    <a:pt x="406" y="331"/>
                  </a:cubicBezTo>
                  <a:cubicBezTo>
                    <a:pt x="395" y="496"/>
                    <a:pt x="291" y="611"/>
                    <a:pt x="189" y="637"/>
                  </a:cubicBezTo>
                  <a:cubicBezTo>
                    <a:pt x="156" y="647"/>
                    <a:pt x="126" y="650"/>
                    <a:pt x="101" y="650"/>
                  </a:cubicBezTo>
                  <a:cubicBezTo>
                    <a:pt x="66" y="650"/>
                    <a:pt x="40" y="645"/>
                    <a:pt x="24" y="645"/>
                  </a:cubicBezTo>
                  <a:cubicBezTo>
                    <a:pt x="17" y="645"/>
                    <a:pt x="13" y="646"/>
                    <a:pt x="10" y="649"/>
                  </a:cubicBezTo>
                  <a:cubicBezTo>
                    <a:pt x="0" y="656"/>
                    <a:pt x="56" y="722"/>
                    <a:pt x="174" y="722"/>
                  </a:cubicBezTo>
                  <a:cubicBezTo>
                    <a:pt x="185" y="722"/>
                    <a:pt x="196" y="721"/>
                    <a:pt x="208" y="720"/>
                  </a:cubicBezTo>
                  <a:cubicBezTo>
                    <a:pt x="272" y="712"/>
                    <a:pt x="358" y="679"/>
                    <a:pt x="417" y="608"/>
                  </a:cubicBezTo>
                  <a:cubicBezTo>
                    <a:pt x="481" y="541"/>
                    <a:pt x="518" y="443"/>
                    <a:pt x="526" y="339"/>
                  </a:cubicBezTo>
                  <a:cubicBezTo>
                    <a:pt x="534" y="241"/>
                    <a:pt x="511" y="125"/>
                    <a:pt x="425" y="58"/>
                  </a:cubicBezTo>
                  <a:cubicBezTo>
                    <a:pt x="371" y="14"/>
                    <a:pt x="313" y="1"/>
                    <a:pt x="261"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7"/>
            <p:cNvSpPr/>
            <p:nvPr/>
          </p:nvSpPr>
          <p:spPr>
            <a:xfrm>
              <a:off x="7669130" y="1993363"/>
              <a:ext cx="263673" cy="172393"/>
            </a:xfrm>
            <a:custGeom>
              <a:rect b="b" l="l" r="r" t="t"/>
              <a:pathLst>
                <a:path extrusionOk="0" h="4206" w="6433">
                  <a:moveTo>
                    <a:pt x="3021" y="0"/>
                  </a:moveTo>
                  <a:cubicBezTo>
                    <a:pt x="2150" y="0"/>
                    <a:pt x="1279" y="330"/>
                    <a:pt x="635" y="921"/>
                  </a:cubicBezTo>
                  <a:cubicBezTo>
                    <a:pt x="0" y="1709"/>
                    <a:pt x="848" y="2209"/>
                    <a:pt x="1270" y="2538"/>
                  </a:cubicBezTo>
                  <a:cubicBezTo>
                    <a:pt x="1535" y="2745"/>
                    <a:pt x="2224" y="3224"/>
                    <a:pt x="2925" y="3224"/>
                  </a:cubicBezTo>
                  <a:cubicBezTo>
                    <a:pt x="3083" y="3224"/>
                    <a:pt x="3241" y="3200"/>
                    <a:pt x="3395" y="3143"/>
                  </a:cubicBezTo>
                  <a:cubicBezTo>
                    <a:pt x="3100" y="2743"/>
                    <a:pt x="2760" y="2568"/>
                    <a:pt x="2629" y="2187"/>
                  </a:cubicBezTo>
                  <a:lnTo>
                    <a:pt x="2629" y="2187"/>
                  </a:lnTo>
                  <a:cubicBezTo>
                    <a:pt x="2973" y="2673"/>
                    <a:pt x="3336" y="3038"/>
                    <a:pt x="3926" y="3098"/>
                  </a:cubicBezTo>
                  <a:cubicBezTo>
                    <a:pt x="3806" y="2755"/>
                    <a:pt x="3642" y="2056"/>
                    <a:pt x="3769" y="2026"/>
                  </a:cubicBezTo>
                  <a:lnTo>
                    <a:pt x="3769" y="2026"/>
                  </a:lnTo>
                  <a:cubicBezTo>
                    <a:pt x="3903" y="3195"/>
                    <a:pt x="4859" y="4205"/>
                    <a:pt x="5682" y="4205"/>
                  </a:cubicBezTo>
                  <a:cubicBezTo>
                    <a:pt x="5821" y="4205"/>
                    <a:pt x="5957" y="4176"/>
                    <a:pt x="6084" y="4114"/>
                  </a:cubicBezTo>
                  <a:cubicBezTo>
                    <a:pt x="6432" y="3263"/>
                    <a:pt x="6308" y="2250"/>
                    <a:pt x="5812" y="1481"/>
                  </a:cubicBezTo>
                  <a:cubicBezTo>
                    <a:pt x="5315" y="708"/>
                    <a:pt x="4467" y="185"/>
                    <a:pt x="3560" y="43"/>
                  </a:cubicBezTo>
                  <a:cubicBezTo>
                    <a:pt x="3382" y="15"/>
                    <a:pt x="3201" y="0"/>
                    <a:pt x="302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7"/>
            <p:cNvSpPr/>
            <p:nvPr/>
          </p:nvSpPr>
          <p:spPr>
            <a:xfrm>
              <a:off x="7910376" y="2196737"/>
              <a:ext cx="37299" cy="36766"/>
            </a:xfrm>
            <a:custGeom>
              <a:rect b="b" l="l" r="r" t="t"/>
              <a:pathLst>
                <a:path extrusionOk="0" h="897" w="910">
                  <a:moveTo>
                    <a:pt x="336" y="1"/>
                  </a:moveTo>
                  <a:cubicBezTo>
                    <a:pt x="305" y="1"/>
                    <a:pt x="199" y="32"/>
                    <a:pt x="101" y="164"/>
                  </a:cubicBezTo>
                  <a:cubicBezTo>
                    <a:pt x="45" y="243"/>
                    <a:pt x="0" y="359"/>
                    <a:pt x="19" y="490"/>
                  </a:cubicBezTo>
                  <a:cubicBezTo>
                    <a:pt x="34" y="617"/>
                    <a:pt x="105" y="759"/>
                    <a:pt x="240" y="837"/>
                  </a:cubicBezTo>
                  <a:cubicBezTo>
                    <a:pt x="312" y="878"/>
                    <a:pt x="392" y="897"/>
                    <a:pt x="467" y="897"/>
                  </a:cubicBezTo>
                  <a:cubicBezTo>
                    <a:pt x="535" y="897"/>
                    <a:pt x="600" y="882"/>
                    <a:pt x="655" y="855"/>
                  </a:cubicBezTo>
                  <a:cubicBezTo>
                    <a:pt x="777" y="800"/>
                    <a:pt x="848" y="688"/>
                    <a:pt x="871" y="594"/>
                  </a:cubicBezTo>
                  <a:cubicBezTo>
                    <a:pt x="910" y="407"/>
                    <a:pt x="821" y="306"/>
                    <a:pt x="805" y="306"/>
                  </a:cubicBezTo>
                  <a:cubicBezTo>
                    <a:pt x="804" y="306"/>
                    <a:pt x="804" y="306"/>
                    <a:pt x="803" y="307"/>
                  </a:cubicBezTo>
                  <a:cubicBezTo>
                    <a:pt x="785" y="314"/>
                    <a:pt x="845" y="419"/>
                    <a:pt x="789" y="568"/>
                  </a:cubicBezTo>
                  <a:cubicBezTo>
                    <a:pt x="762" y="643"/>
                    <a:pt x="703" y="717"/>
                    <a:pt x="610" y="755"/>
                  </a:cubicBezTo>
                  <a:cubicBezTo>
                    <a:pt x="570" y="771"/>
                    <a:pt x="525" y="780"/>
                    <a:pt x="478" y="780"/>
                  </a:cubicBezTo>
                  <a:cubicBezTo>
                    <a:pt x="419" y="780"/>
                    <a:pt x="357" y="766"/>
                    <a:pt x="303" y="733"/>
                  </a:cubicBezTo>
                  <a:cubicBezTo>
                    <a:pt x="206" y="676"/>
                    <a:pt x="146" y="572"/>
                    <a:pt x="127" y="474"/>
                  </a:cubicBezTo>
                  <a:cubicBezTo>
                    <a:pt x="109" y="374"/>
                    <a:pt x="135" y="281"/>
                    <a:pt x="172" y="209"/>
                  </a:cubicBezTo>
                  <a:cubicBezTo>
                    <a:pt x="251" y="67"/>
                    <a:pt x="355" y="19"/>
                    <a:pt x="344" y="4"/>
                  </a:cubicBezTo>
                  <a:cubicBezTo>
                    <a:pt x="344" y="2"/>
                    <a:pt x="341" y="1"/>
                    <a:pt x="336" y="1"/>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7"/>
            <p:cNvSpPr/>
            <p:nvPr/>
          </p:nvSpPr>
          <p:spPr>
            <a:xfrm>
              <a:off x="7457229" y="2394823"/>
              <a:ext cx="653915" cy="794461"/>
            </a:xfrm>
            <a:custGeom>
              <a:rect b="b" l="l" r="r" t="t"/>
              <a:pathLst>
                <a:path extrusionOk="0" h="19383" w="15954">
                  <a:moveTo>
                    <a:pt x="11004" y="1"/>
                  </a:moveTo>
                  <a:cubicBezTo>
                    <a:pt x="11004" y="1"/>
                    <a:pt x="11055" y="343"/>
                    <a:pt x="9871" y="343"/>
                  </a:cubicBezTo>
                  <a:cubicBezTo>
                    <a:pt x="9305" y="343"/>
                    <a:pt x="8458" y="265"/>
                    <a:pt x="7187" y="34"/>
                  </a:cubicBezTo>
                  <a:cubicBezTo>
                    <a:pt x="7127" y="23"/>
                    <a:pt x="7060" y="18"/>
                    <a:pt x="6986" y="18"/>
                  </a:cubicBezTo>
                  <a:cubicBezTo>
                    <a:pt x="5279" y="18"/>
                    <a:pt x="1" y="2790"/>
                    <a:pt x="1" y="2790"/>
                  </a:cubicBezTo>
                  <a:lnTo>
                    <a:pt x="1879" y="7359"/>
                  </a:lnTo>
                  <a:lnTo>
                    <a:pt x="4042" y="6907"/>
                  </a:lnTo>
                  <a:lnTo>
                    <a:pt x="4710" y="10548"/>
                  </a:lnTo>
                  <a:cubicBezTo>
                    <a:pt x="3803" y="13551"/>
                    <a:pt x="3317" y="16218"/>
                    <a:pt x="3317" y="16218"/>
                  </a:cubicBezTo>
                  <a:lnTo>
                    <a:pt x="8382" y="19382"/>
                  </a:lnTo>
                  <a:lnTo>
                    <a:pt x="9167" y="17899"/>
                  </a:lnTo>
                  <a:lnTo>
                    <a:pt x="10418" y="19091"/>
                  </a:lnTo>
                  <a:lnTo>
                    <a:pt x="15819" y="16218"/>
                  </a:lnTo>
                  <a:cubicBezTo>
                    <a:pt x="15150" y="12749"/>
                    <a:pt x="13466" y="11852"/>
                    <a:pt x="13466" y="11288"/>
                  </a:cubicBezTo>
                  <a:cubicBezTo>
                    <a:pt x="13466" y="9686"/>
                    <a:pt x="13230" y="11243"/>
                    <a:pt x="14590" y="5895"/>
                  </a:cubicBezTo>
                  <a:cubicBezTo>
                    <a:pt x="15953" y="549"/>
                    <a:pt x="11004" y="1"/>
                    <a:pt x="11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7"/>
            <p:cNvSpPr/>
            <p:nvPr/>
          </p:nvSpPr>
          <p:spPr>
            <a:xfrm>
              <a:off x="7749914" y="2394823"/>
              <a:ext cx="158376" cy="153621"/>
            </a:xfrm>
            <a:custGeom>
              <a:rect b="b" l="l" r="r" t="t"/>
              <a:pathLst>
                <a:path extrusionOk="0" h="3748" w="3864">
                  <a:moveTo>
                    <a:pt x="3863" y="1"/>
                  </a:moveTo>
                  <a:lnTo>
                    <a:pt x="46" y="34"/>
                  </a:lnTo>
                  <a:cubicBezTo>
                    <a:pt x="46" y="34"/>
                    <a:pt x="1" y="3747"/>
                    <a:pt x="856" y="3747"/>
                  </a:cubicBezTo>
                  <a:cubicBezTo>
                    <a:pt x="884" y="3747"/>
                    <a:pt x="913" y="3743"/>
                    <a:pt x="943" y="3735"/>
                  </a:cubicBezTo>
                  <a:cubicBezTo>
                    <a:pt x="1887" y="3478"/>
                    <a:pt x="3785" y="1775"/>
                    <a:pt x="3863"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7"/>
            <p:cNvSpPr/>
            <p:nvPr/>
          </p:nvSpPr>
          <p:spPr>
            <a:xfrm>
              <a:off x="7760202" y="2565981"/>
              <a:ext cx="14264" cy="114560"/>
            </a:xfrm>
            <a:custGeom>
              <a:rect b="b" l="l" r="r" t="t"/>
              <a:pathLst>
                <a:path extrusionOk="0" h="2795" w="348">
                  <a:moveTo>
                    <a:pt x="314" y="0"/>
                  </a:moveTo>
                  <a:cubicBezTo>
                    <a:pt x="284" y="0"/>
                    <a:pt x="190" y="623"/>
                    <a:pt x="116" y="1390"/>
                  </a:cubicBezTo>
                  <a:cubicBezTo>
                    <a:pt x="38" y="2163"/>
                    <a:pt x="0" y="2791"/>
                    <a:pt x="34" y="2794"/>
                  </a:cubicBezTo>
                  <a:cubicBezTo>
                    <a:pt x="34" y="2794"/>
                    <a:pt x="34" y="2794"/>
                    <a:pt x="34" y="2794"/>
                  </a:cubicBezTo>
                  <a:cubicBezTo>
                    <a:pt x="68" y="2794"/>
                    <a:pt x="158" y="2172"/>
                    <a:pt x="235" y="1405"/>
                  </a:cubicBezTo>
                  <a:cubicBezTo>
                    <a:pt x="311" y="631"/>
                    <a:pt x="347" y="4"/>
                    <a:pt x="314" y="0"/>
                  </a:cubicBezTo>
                  <a:cubicBezTo>
                    <a:pt x="314" y="0"/>
                    <a:pt x="314" y="0"/>
                    <a:pt x="3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7"/>
            <p:cNvSpPr/>
            <p:nvPr/>
          </p:nvSpPr>
          <p:spPr>
            <a:xfrm>
              <a:off x="7781761" y="2575162"/>
              <a:ext cx="6476" cy="92181"/>
            </a:xfrm>
            <a:custGeom>
              <a:rect b="b" l="l" r="r" t="t"/>
              <a:pathLst>
                <a:path extrusionOk="0" h="2249" w="158">
                  <a:moveTo>
                    <a:pt x="50" y="0"/>
                  </a:moveTo>
                  <a:cubicBezTo>
                    <a:pt x="50" y="0"/>
                    <a:pt x="50" y="0"/>
                    <a:pt x="50" y="0"/>
                  </a:cubicBezTo>
                  <a:cubicBezTo>
                    <a:pt x="16" y="0"/>
                    <a:pt x="1" y="505"/>
                    <a:pt x="19" y="1124"/>
                  </a:cubicBezTo>
                  <a:cubicBezTo>
                    <a:pt x="35" y="1746"/>
                    <a:pt x="76" y="2249"/>
                    <a:pt x="109" y="2249"/>
                  </a:cubicBezTo>
                  <a:cubicBezTo>
                    <a:pt x="109" y="2249"/>
                    <a:pt x="109" y="2249"/>
                    <a:pt x="109" y="2249"/>
                  </a:cubicBezTo>
                  <a:cubicBezTo>
                    <a:pt x="143" y="2249"/>
                    <a:pt x="158" y="1745"/>
                    <a:pt x="140" y="1124"/>
                  </a:cubicBezTo>
                  <a:cubicBezTo>
                    <a:pt x="124" y="503"/>
                    <a:pt x="83" y="0"/>
                    <a:pt x="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7"/>
            <p:cNvSpPr/>
            <p:nvPr/>
          </p:nvSpPr>
          <p:spPr>
            <a:xfrm>
              <a:off x="7749176" y="2681644"/>
              <a:ext cx="10001" cy="14796"/>
            </a:xfrm>
            <a:custGeom>
              <a:rect b="b" l="l" r="r" t="t"/>
              <a:pathLst>
                <a:path extrusionOk="0" h="361" w="244">
                  <a:moveTo>
                    <a:pt x="203" y="0"/>
                  </a:moveTo>
                  <a:cubicBezTo>
                    <a:pt x="170" y="0"/>
                    <a:pt x="97" y="49"/>
                    <a:pt x="53" y="144"/>
                  </a:cubicBezTo>
                  <a:cubicBezTo>
                    <a:pt x="1" y="256"/>
                    <a:pt x="27" y="361"/>
                    <a:pt x="56" y="361"/>
                  </a:cubicBezTo>
                  <a:cubicBezTo>
                    <a:pt x="90" y="361"/>
                    <a:pt x="120" y="283"/>
                    <a:pt x="161" y="193"/>
                  </a:cubicBezTo>
                  <a:cubicBezTo>
                    <a:pt x="202" y="107"/>
                    <a:pt x="243" y="32"/>
                    <a:pt x="217" y="6"/>
                  </a:cubicBezTo>
                  <a:cubicBezTo>
                    <a:pt x="214" y="2"/>
                    <a:pt x="210" y="0"/>
                    <a:pt x="2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7"/>
            <p:cNvSpPr/>
            <p:nvPr/>
          </p:nvSpPr>
          <p:spPr>
            <a:xfrm>
              <a:off x="7754997" y="2683243"/>
              <a:ext cx="6312" cy="13239"/>
            </a:xfrm>
            <a:custGeom>
              <a:rect b="b" l="l" r="r" t="t"/>
              <a:pathLst>
                <a:path extrusionOk="0" h="323" w="154">
                  <a:moveTo>
                    <a:pt x="103" y="0"/>
                  </a:moveTo>
                  <a:cubicBezTo>
                    <a:pt x="71" y="0"/>
                    <a:pt x="33" y="65"/>
                    <a:pt x="19" y="149"/>
                  </a:cubicBezTo>
                  <a:cubicBezTo>
                    <a:pt x="0" y="236"/>
                    <a:pt x="12" y="314"/>
                    <a:pt x="45" y="322"/>
                  </a:cubicBezTo>
                  <a:cubicBezTo>
                    <a:pt x="47" y="322"/>
                    <a:pt x="48" y="322"/>
                    <a:pt x="50" y="322"/>
                  </a:cubicBezTo>
                  <a:cubicBezTo>
                    <a:pt x="83" y="322"/>
                    <a:pt x="117" y="257"/>
                    <a:pt x="135" y="172"/>
                  </a:cubicBezTo>
                  <a:cubicBezTo>
                    <a:pt x="153" y="82"/>
                    <a:pt x="143" y="8"/>
                    <a:pt x="109" y="1"/>
                  </a:cubicBezTo>
                  <a:cubicBezTo>
                    <a:pt x="107" y="0"/>
                    <a:pt x="105" y="0"/>
                    <a:pt x="1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7"/>
            <p:cNvSpPr/>
            <p:nvPr/>
          </p:nvSpPr>
          <p:spPr>
            <a:xfrm>
              <a:off x="7758357" y="2683243"/>
              <a:ext cx="5697" cy="13198"/>
            </a:xfrm>
            <a:custGeom>
              <a:rect b="b" l="l" r="r" t="t"/>
              <a:pathLst>
                <a:path extrusionOk="0" h="322" w="139">
                  <a:moveTo>
                    <a:pt x="55" y="1"/>
                  </a:moveTo>
                  <a:cubicBezTo>
                    <a:pt x="54" y="1"/>
                    <a:pt x="53" y="1"/>
                    <a:pt x="53" y="1"/>
                  </a:cubicBezTo>
                  <a:cubicBezTo>
                    <a:pt x="19" y="4"/>
                    <a:pt x="1" y="79"/>
                    <a:pt x="8" y="168"/>
                  </a:cubicBezTo>
                  <a:cubicBezTo>
                    <a:pt x="19" y="252"/>
                    <a:pt x="51" y="322"/>
                    <a:pt x="84" y="322"/>
                  </a:cubicBezTo>
                  <a:cubicBezTo>
                    <a:pt x="85" y="322"/>
                    <a:pt x="86" y="322"/>
                    <a:pt x="87" y="322"/>
                  </a:cubicBezTo>
                  <a:cubicBezTo>
                    <a:pt x="120" y="318"/>
                    <a:pt x="139" y="244"/>
                    <a:pt x="128" y="154"/>
                  </a:cubicBezTo>
                  <a:cubicBezTo>
                    <a:pt x="120" y="70"/>
                    <a:pt x="88" y="1"/>
                    <a:pt x="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7"/>
            <p:cNvSpPr/>
            <p:nvPr/>
          </p:nvSpPr>
          <p:spPr>
            <a:xfrm>
              <a:off x="7759915" y="2679021"/>
              <a:ext cx="12665" cy="20043"/>
            </a:xfrm>
            <a:custGeom>
              <a:rect b="b" l="l" r="r" t="t"/>
              <a:pathLst>
                <a:path extrusionOk="0" h="489" w="309">
                  <a:moveTo>
                    <a:pt x="36" y="0"/>
                  </a:moveTo>
                  <a:cubicBezTo>
                    <a:pt x="30" y="0"/>
                    <a:pt x="25" y="2"/>
                    <a:pt x="23" y="6"/>
                  </a:cubicBezTo>
                  <a:cubicBezTo>
                    <a:pt x="0" y="33"/>
                    <a:pt x="71" y="126"/>
                    <a:pt x="127" y="249"/>
                  </a:cubicBezTo>
                  <a:cubicBezTo>
                    <a:pt x="187" y="373"/>
                    <a:pt x="213" y="488"/>
                    <a:pt x="247" y="488"/>
                  </a:cubicBezTo>
                  <a:cubicBezTo>
                    <a:pt x="247" y="488"/>
                    <a:pt x="248" y="488"/>
                    <a:pt x="248" y="488"/>
                  </a:cubicBezTo>
                  <a:cubicBezTo>
                    <a:pt x="281" y="488"/>
                    <a:pt x="309" y="348"/>
                    <a:pt x="235" y="200"/>
                  </a:cubicBezTo>
                  <a:cubicBezTo>
                    <a:pt x="177" y="69"/>
                    <a:pt x="75" y="0"/>
                    <a:pt x="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7"/>
            <p:cNvSpPr/>
            <p:nvPr/>
          </p:nvSpPr>
          <p:spPr>
            <a:xfrm>
              <a:off x="7783318" y="2663447"/>
              <a:ext cx="5246" cy="18485"/>
            </a:xfrm>
            <a:custGeom>
              <a:rect b="b" l="l" r="r" t="t"/>
              <a:pathLst>
                <a:path extrusionOk="0" h="451" w="128">
                  <a:moveTo>
                    <a:pt x="89" y="1"/>
                  </a:moveTo>
                  <a:cubicBezTo>
                    <a:pt x="58" y="1"/>
                    <a:pt x="0" y="94"/>
                    <a:pt x="0" y="225"/>
                  </a:cubicBezTo>
                  <a:cubicBezTo>
                    <a:pt x="0" y="356"/>
                    <a:pt x="57" y="451"/>
                    <a:pt x="88" y="451"/>
                  </a:cubicBezTo>
                  <a:cubicBezTo>
                    <a:pt x="90" y="451"/>
                    <a:pt x="92" y="450"/>
                    <a:pt x="94" y="450"/>
                  </a:cubicBezTo>
                  <a:cubicBezTo>
                    <a:pt x="128" y="439"/>
                    <a:pt x="120" y="341"/>
                    <a:pt x="120" y="225"/>
                  </a:cubicBezTo>
                  <a:cubicBezTo>
                    <a:pt x="120" y="110"/>
                    <a:pt x="128" y="9"/>
                    <a:pt x="94" y="1"/>
                  </a:cubicBezTo>
                  <a:cubicBezTo>
                    <a:pt x="92" y="1"/>
                    <a:pt x="90" y="1"/>
                    <a:pt x="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7"/>
            <p:cNvSpPr/>
            <p:nvPr/>
          </p:nvSpPr>
          <p:spPr>
            <a:xfrm>
              <a:off x="7788810" y="2664717"/>
              <a:ext cx="5574" cy="14592"/>
            </a:xfrm>
            <a:custGeom>
              <a:rect b="b" l="l" r="r" t="t"/>
              <a:pathLst>
                <a:path extrusionOk="0" h="356" w="136">
                  <a:moveTo>
                    <a:pt x="53" y="1"/>
                  </a:moveTo>
                  <a:cubicBezTo>
                    <a:pt x="20" y="4"/>
                    <a:pt x="1" y="86"/>
                    <a:pt x="8" y="184"/>
                  </a:cubicBezTo>
                  <a:cubicBezTo>
                    <a:pt x="16" y="278"/>
                    <a:pt x="51" y="355"/>
                    <a:pt x="81" y="355"/>
                  </a:cubicBezTo>
                  <a:cubicBezTo>
                    <a:pt x="82" y="355"/>
                    <a:pt x="82" y="355"/>
                    <a:pt x="83" y="355"/>
                  </a:cubicBezTo>
                  <a:cubicBezTo>
                    <a:pt x="116" y="351"/>
                    <a:pt x="135" y="270"/>
                    <a:pt x="128" y="172"/>
                  </a:cubicBezTo>
                  <a:cubicBezTo>
                    <a:pt x="120" y="75"/>
                    <a:pt x="83" y="1"/>
                    <a:pt x="5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7"/>
            <p:cNvSpPr/>
            <p:nvPr/>
          </p:nvSpPr>
          <p:spPr>
            <a:xfrm>
              <a:off x="7790040" y="2665865"/>
              <a:ext cx="11395" cy="12296"/>
            </a:xfrm>
            <a:custGeom>
              <a:rect b="b" l="l" r="r" t="t"/>
              <a:pathLst>
                <a:path extrusionOk="0" h="300" w="278">
                  <a:moveTo>
                    <a:pt x="44" y="1"/>
                  </a:moveTo>
                  <a:cubicBezTo>
                    <a:pt x="37" y="1"/>
                    <a:pt x="32" y="2"/>
                    <a:pt x="27" y="6"/>
                  </a:cubicBezTo>
                  <a:cubicBezTo>
                    <a:pt x="0" y="25"/>
                    <a:pt x="31" y="107"/>
                    <a:pt x="90" y="185"/>
                  </a:cubicBezTo>
                  <a:cubicBezTo>
                    <a:pt x="143" y="254"/>
                    <a:pt x="201" y="299"/>
                    <a:pt x="235" y="299"/>
                  </a:cubicBezTo>
                  <a:cubicBezTo>
                    <a:pt x="241" y="299"/>
                    <a:pt x="247" y="297"/>
                    <a:pt x="251" y="294"/>
                  </a:cubicBezTo>
                  <a:cubicBezTo>
                    <a:pt x="277" y="275"/>
                    <a:pt x="247" y="192"/>
                    <a:pt x="188" y="114"/>
                  </a:cubicBezTo>
                  <a:cubicBezTo>
                    <a:pt x="135" y="46"/>
                    <a:pt x="76" y="1"/>
                    <a:pt x="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7"/>
            <p:cNvSpPr/>
            <p:nvPr/>
          </p:nvSpPr>
          <p:spPr>
            <a:xfrm>
              <a:off x="7790655" y="2664020"/>
              <a:ext cx="13526" cy="11395"/>
            </a:xfrm>
            <a:custGeom>
              <a:rect b="b" l="l" r="r" t="t"/>
              <a:pathLst>
                <a:path extrusionOk="0" h="278" w="330">
                  <a:moveTo>
                    <a:pt x="53" y="0"/>
                  </a:moveTo>
                  <a:cubicBezTo>
                    <a:pt x="30" y="0"/>
                    <a:pt x="15" y="7"/>
                    <a:pt x="12" y="18"/>
                  </a:cubicBezTo>
                  <a:cubicBezTo>
                    <a:pt x="1" y="51"/>
                    <a:pt x="68" y="99"/>
                    <a:pt x="139" y="167"/>
                  </a:cubicBezTo>
                  <a:cubicBezTo>
                    <a:pt x="206" y="221"/>
                    <a:pt x="258" y="277"/>
                    <a:pt x="289" y="277"/>
                  </a:cubicBezTo>
                  <a:cubicBezTo>
                    <a:pt x="293" y="277"/>
                    <a:pt x="296" y="277"/>
                    <a:pt x="299" y="275"/>
                  </a:cubicBezTo>
                  <a:cubicBezTo>
                    <a:pt x="330" y="264"/>
                    <a:pt x="311" y="159"/>
                    <a:pt x="221" y="77"/>
                  </a:cubicBezTo>
                  <a:cubicBezTo>
                    <a:pt x="161" y="22"/>
                    <a:pt x="95" y="0"/>
                    <a:pt x="5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7"/>
            <p:cNvSpPr/>
            <p:nvPr/>
          </p:nvSpPr>
          <p:spPr>
            <a:xfrm>
              <a:off x="7731716" y="2413267"/>
              <a:ext cx="17338" cy="15329"/>
            </a:xfrm>
            <a:custGeom>
              <a:rect b="b" l="l" r="r" t="t"/>
              <a:pathLst>
                <a:path extrusionOk="0" h="374" w="423">
                  <a:moveTo>
                    <a:pt x="199" y="21"/>
                  </a:moveTo>
                  <a:cubicBezTo>
                    <a:pt x="202" y="40"/>
                    <a:pt x="251" y="44"/>
                    <a:pt x="285" y="99"/>
                  </a:cubicBezTo>
                  <a:cubicBezTo>
                    <a:pt x="325" y="159"/>
                    <a:pt x="314" y="242"/>
                    <a:pt x="221" y="253"/>
                  </a:cubicBezTo>
                  <a:cubicBezTo>
                    <a:pt x="217" y="253"/>
                    <a:pt x="213" y="253"/>
                    <a:pt x="210" y="253"/>
                  </a:cubicBezTo>
                  <a:cubicBezTo>
                    <a:pt x="126" y="253"/>
                    <a:pt x="102" y="179"/>
                    <a:pt x="128" y="118"/>
                  </a:cubicBezTo>
                  <a:cubicBezTo>
                    <a:pt x="150" y="54"/>
                    <a:pt x="199" y="40"/>
                    <a:pt x="199" y="21"/>
                  </a:cubicBezTo>
                  <a:close/>
                  <a:moveTo>
                    <a:pt x="245" y="0"/>
                  </a:moveTo>
                  <a:cubicBezTo>
                    <a:pt x="218" y="0"/>
                    <a:pt x="200" y="10"/>
                    <a:pt x="198" y="18"/>
                  </a:cubicBezTo>
                  <a:lnTo>
                    <a:pt x="198" y="18"/>
                  </a:lnTo>
                  <a:cubicBezTo>
                    <a:pt x="196" y="13"/>
                    <a:pt x="184" y="8"/>
                    <a:pt x="167" y="8"/>
                  </a:cubicBezTo>
                  <a:cubicBezTo>
                    <a:pt x="138" y="8"/>
                    <a:pt x="94" y="22"/>
                    <a:pt x="56" y="73"/>
                  </a:cubicBezTo>
                  <a:cubicBezTo>
                    <a:pt x="27" y="115"/>
                    <a:pt x="1" y="182"/>
                    <a:pt x="30" y="256"/>
                  </a:cubicBezTo>
                  <a:cubicBezTo>
                    <a:pt x="54" y="327"/>
                    <a:pt x="132" y="374"/>
                    <a:pt x="207" y="374"/>
                  </a:cubicBezTo>
                  <a:cubicBezTo>
                    <a:pt x="216" y="374"/>
                    <a:pt x="224" y="373"/>
                    <a:pt x="232" y="372"/>
                  </a:cubicBezTo>
                  <a:cubicBezTo>
                    <a:pt x="318" y="365"/>
                    <a:pt x="401" y="301"/>
                    <a:pt x="411" y="219"/>
                  </a:cubicBezTo>
                  <a:cubicBezTo>
                    <a:pt x="423" y="141"/>
                    <a:pt x="385" y="80"/>
                    <a:pt x="352" y="44"/>
                  </a:cubicBezTo>
                  <a:cubicBezTo>
                    <a:pt x="312" y="10"/>
                    <a:pt x="274" y="0"/>
                    <a:pt x="24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7"/>
            <p:cNvSpPr/>
            <p:nvPr/>
          </p:nvSpPr>
          <p:spPr>
            <a:xfrm>
              <a:off x="7733561" y="2437449"/>
              <a:ext cx="10903" cy="7706"/>
            </a:xfrm>
            <a:custGeom>
              <a:rect b="b" l="l" r="r" t="t"/>
              <a:pathLst>
                <a:path extrusionOk="0" h="188" w="266">
                  <a:moveTo>
                    <a:pt x="55" y="1"/>
                  </a:moveTo>
                  <a:cubicBezTo>
                    <a:pt x="40" y="1"/>
                    <a:pt x="27" y="5"/>
                    <a:pt x="19" y="14"/>
                  </a:cubicBezTo>
                  <a:cubicBezTo>
                    <a:pt x="1" y="40"/>
                    <a:pt x="38" y="100"/>
                    <a:pt x="97" y="145"/>
                  </a:cubicBezTo>
                  <a:cubicBezTo>
                    <a:pt x="140" y="172"/>
                    <a:pt x="183" y="187"/>
                    <a:pt x="213" y="187"/>
                  </a:cubicBezTo>
                  <a:cubicBezTo>
                    <a:pt x="229" y="187"/>
                    <a:pt x="241" y="183"/>
                    <a:pt x="247" y="174"/>
                  </a:cubicBezTo>
                  <a:cubicBezTo>
                    <a:pt x="266" y="148"/>
                    <a:pt x="232" y="88"/>
                    <a:pt x="168" y="44"/>
                  </a:cubicBezTo>
                  <a:cubicBezTo>
                    <a:pt x="127" y="16"/>
                    <a:pt x="85" y="1"/>
                    <a:pt x="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7"/>
            <p:cNvSpPr/>
            <p:nvPr/>
          </p:nvSpPr>
          <p:spPr>
            <a:xfrm>
              <a:off x="7735487" y="2450769"/>
              <a:ext cx="11763" cy="6476"/>
            </a:xfrm>
            <a:custGeom>
              <a:rect b="b" l="l" r="r" t="t"/>
              <a:pathLst>
                <a:path extrusionOk="0" h="158" w="287">
                  <a:moveTo>
                    <a:pt x="230" y="1"/>
                  </a:moveTo>
                  <a:cubicBezTo>
                    <a:pt x="202" y="1"/>
                    <a:pt x="164" y="16"/>
                    <a:pt x="121" y="32"/>
                  </a:cubicBezTo>
                  <a:cubicBezTo>
                    <a:pt x="66" y="55"/>
                    <a:pt x="9" y="74"/>
                    <a:pt x="6" y="107"/>
                  </a:cubicBezTo>
                  <a:cubicBezTo>
                    <a:pt x="0" y="131"/>
                    <a:pt x="40" y="158"/>
                    <a:pt x="96" y="158"/>
                  </a:cubicBezTo>
                  <a:cubicBezTo>
                    <a:pt x="117" y="158"/>
                    <a:pt x="141" y="154"/>
                    <a:pt x="166" y="144"/>
                  </a:cubicBezTo>
                  <a:cubicBezTo>
                    <a:pt x="256" y="107"/>
                    <a:pt x="286" y="29"/>
                    <a:pt x="260" y="10"/>
                  </a:cubicBezTo>
                  <a:cubicBezTo>
                    <a:pt x="252" y="3"/>
                    <a:pt x="242" y="1"/>
                    <a:pt x="2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7"/>
            <p:cNvSpPr/>
            <p:nvPr/>
          </p:nvSpPr>
          <p:spPr>
            <a:xfrm>
              <a:off x="7738602" y="2466672"/>
              <a:ext cx="8771" cy="8607"/>
            </a:xfrm>
            <a:custGeom>
              <a:rect b="b" l="l" r="r" t="t"/>
              <a:pathLst>
                <a:path extrusionOk="0" h="210" w="214">
                  <a:moveTo>
                    <a:pt x="167" y="0"/>
                  </a:moveTo>
                  <a:cubicBezTo>
                    <a:pt x="138" y="0"/>
                    <a:pt x="96" y="26"/>
                    <a:pt x="60" y="67"/>
                  </a:cubicBezTo>
                  <a:cubicBezTo>
                    <a:pt x="16" y="119"/>
                    <a:pt x="0" y="179"/>
                    <a:pt x="27" y="201"/>
                  </a:cubicBezTo>
                  <a:cubicBezTo>
                    <a:pt x="34" y="207"/>
                    <a:pt x="42" y="209"/>
                    <a:pt x="51" y="209"/>
                  </a:cubicBezTo>
                  <a:cubicBezTo>
                    <a:pt x="80" y="209"/>
                    <a:pt x="120" y="184"/>
                    <a:pt x="154" y="145"/>
                  </a:cubicBezTo>
                  <a:cubicBezTo>
                    <a:pt x="198" y="89"/>
                    <a:pt x="214" y="29"/>
                    <a:pt x="188" y="6"/>
                  </a:cubicBezTo>
                  <a:cubicBezTo>
                    <a:pt x="182" y="2"/>
                    <a:pt x="175"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7"/>
            <p:cNvSpPr/>
            <p:nvPr/>
          </p:nvSpPr>
          <p:spPr>
            <a:xfrm>
              <a:off x="7732167" y="2483681"/>
              <a:ext cx="22256" cy="20494"/>
            </a:xfrm>
            <a:custGeom>
              <a:rect b="b" l="l" r="r" t="t"/>
              <a:pathLst>
                <a:path extrusionOk="0" h="500" w="543">
                  <a:moveTo>
                    <a:pt x="334" y="74"/>
                  </a:moveTo>
                  <a:lnTo>
                    <a:pt x="334" y="74"/>
                  </a:lnTo>
                  <a:cubicBezTo>
                    <a:pt x="350" y="87"/>
                    <a:pt x="366" y="104"/>
                    <a:pt x="381" y="126"/>
                  </a:cubicBezTo>
                  <a:cubicBezTo>
                    <a:pt x="412" y="167"/>
                    <a:pt x="426" y="223"/>
                    <a:pt x="404" y="275"/>
                  </a:cubicBezTo>
                  <a:cubicBezTo>
                    <a:pt x="386" y="331"/>
                    <a:pt x="326" y="379"/>
                    <a:pt x="266" y="379"/>
                  </a:cubicBezTo>
                  <a:cubicBezTo>
                    <a:pt x="207" y="379"/>
                    <a:pt x="147" y="327"/>
                    <a:pt x="131" y="275"/>
                  </a:cubicBezTo>
                  <a:cubicBezTo>
                    <a:pt x="117" y="227"/>
                    <a:pt x="139" y="174"/>
                    <a:pt x="176" y="141"/>
                  </a:cubicBezTo>
                  <a:cubicBezTo>
                    <a:pt x="255" y="77"/>
                    <a:pt x="329" y="100"/>
                    <a:pt x="337" y="85"/>
                  </a:cubicBezTo>
                  <a:cubicBezTo>
                    <a:pt x="340" y="83"/>
                    <a:pt x="339" y="79"/>
                    <a:pt x="334" y="74"/>
                  </a:cubicBezTo>
                  <a:close/>
                  <a:moveTo>
                    <a:pt x="295" y="0"/>
                  </a:moveTo>
                  <a:cubicBezTo>
                    <a:pt x="263" y="0"/>
                    <a:pt x="244" y="11"/>
                    <a:pt x="247" y="17"/>
                  </a:cubicBezTo>
                  <a:cubicBezTo>
                    <a:pt x="245" y="27"/>
                    <a:pt x="275" y="33"/>
                    <a:pt x="313" y="58"/>
                  </a:cubicBezTo>
                  <a:lnTo>
                    <a:pt x="313" y="58"/>
                  </a:lnTo>
                  <a:cubicBezTo>
                    <a:pt x="296" y="49"/>
                    <a:pt x="271" y="41"/>
                    <a:pt x="241" y="41"/>
                  </a:cubicBezTo>
                  <a:cubicBezTo>
                    <a:pt x="209" y="41"/>
                    <a:pt x="171" y="50"/>
                    <a:pt x="128" y="74"/>
                  </a:cubicBezTo>
                  <a:cubicBezTo>
                    <a:pt x="68" y="103"/>
                    <a:pt x="0" y="197"/>
                    <a:pt x="23" y="301"/>
                  </a:cubicBezTo>
                  <a:cubicBezTo>
                    <a:pt x="50" y="402"/>
                    <a:pt x="139" y="496"/>
                    <a:pt x="266" y="500"/>
                  </a:cubicBezTo>
                  <a:cubicBezTo>
                    <a:pt x="393" y="500"/>
                    <a:pt x="483" y="402"/>
                    <a:pt x="509" y="312"/>
                  </a:cubicBezTo>
                  <a:cubicBezTo>
                    <a:pt x="543" y="212"/>
                    <a:pt x="498" y="115"/>
                    <a:pt x="445" y="70"/>
                  </a:cubicBezTo>
                  <a:cubicBezTo>
                    <a:pt x="389" y="15"/>
                    <a:pt x="333" y="0"/>
                    <a:pt x="2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7"/>
            <p:cNvSpPr/>
            <p:nvPr/>
          </p:nvSpPr>
          <p:spPr>
            <a:xfrm>
              <a:off x="7742291" y="2511224"/>
              <a:ext cx="11231" cy="11231"/>
            </a:xfrm>
            <a:custGeom>
              <a:rect b="b" l="l" r="r" t="t"/>
              <a:pathLst>
                <a:path extrusionOk="0" h="274" w="274">
                  <a:moveTo>
                    <a:pt x="227" y="1"/>
                  </a:moveTo>
                  <a:cubicBezTo>
                    <a:pt x="190" y="1"/>
                    <a:pt x="129" y="27"/>
                    <a:pt x="79" y="85"/>
                  </a:cubicBezTo>
                  <a:cubicBezTo>
                    <a:pt x="4" y="167"/>
                    <a:pt x="0" y="264"/>
                    <a:pt x="34" y="272"/>
                  </a:cubicBezTo>
                  <a:cubicBezTo>
                    <a:pt x="37" y="273"/>
                    <a:pt x="39" y="274"/>
                    <a:pt x="42" y="274"/>
                  </a:cubicBezTo>
                  <a:cubicBezTo>
                    <a:pt x="72" y="274"/>
                    <a:pt x="117" y="222"/>
                    <a:pt x="169" y="164"/>
                  </a:cubicBezTo>
                  <a:cubicBezTo>
                    <a:pt x="224" y="100"/>
                    <a:pt x="273" y="44"/>
                    <a:pt x="258" y="14"/>
                  </a:cubicBezTo>
                  <a:cubicBezTo>
                    <a:pt x="254" y="5"/>
                    <a:pt x="243" y="1"/>
                    <a:pt x="2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7"/>
            <p:cNvSpPr/>
            <p:nvPr/>
          </p:nvSpPr>
          <p:spPr>
            <a:xfrm>
              <a:off x="7748275" y="2528889"/>
              <a:ext cx="11190" cy="11190"/>
            </a:xfrm>
            <a:custGeom>
              <a:rect b="b" l="l" r="r" t="t"/>
              <a:pathLst>
                <a:path extrusionOk="0" h="273" w="273">
                  <a:moveTo>
                    <a:pt x="231" y="0"/>
                  </a:moveTo>
                  <a:cubicBezTo>
                    <a:pt x="200" y="0"/>
                    <a:pt x="156" y="52"/>
                    <a:pt x="105" y="110"/>
                  </a:cubicBezTo>
                  <a:cubicBezTo>
                    <a:pt x="49" y="173"/>
                    <a:pt x="0" y="229"/>
                    <a:pt x="15" y="259"/>
                  </a:cubicBezTo>
                  <a:cubicBezTo>
                    <a:pt x="20" y="268"/>
                    <a:pt x="31" y="273"/>
                    <a:pt x="46" y="273"/>
                  </a:cubicBezTo>
                  <a:cubicBezTo>
                    <a:pt x="83" y="273"/>
                    <a:pt x="144" y="246"/>
                    <a:pt x="195" y="188"/>
                  </a:cubicBezTo>
                  <a:cubicBezTo>
                    <a:pt x="265" y="106"/>
                    <a:pt x="273" y="12"/>
                    <a:pt x="239" y="2"/>
                  </a:cubicBezTo>
                  <a:cubicBezTo>
                    <a:pt x="237" y="1"/>
                    <a:pt x="234" y="0"/>
                    <a:pt x="2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7"/>
            <p:cNvSpPr/>
            <p:nvPr/>
          </p:nvSpPr>
          <p:spPr>
            <a:xfrm>
              <a:off x="7757579" y="2542086"/>
              <a:ext cx="5574" cy="14592"/>
            </a:xfrm>
            <a:custGeom>
              <a:rect b="b" l="l" r="r" t="t"/>
              <a:pathLst>
                <a:path extrusionOk="0" h="356" w="136">
                  <a:moveTo>
                    <a:pt x="55" y="0"/>
                  </a:moveTo>
                  <a:cubicBezTo>
                    <a:pt x="54" y="0"/>
                    <a:pt x="54" y="1"/>
                    <a:pt x="53" y="1"/>
                  </a:cubicBezTo>
                  <a:cubicBezTo>
                    <a:pt x="20" y="4"/>
                    <a:pt x="1" y="87"/>
                    <a:pt x="8" y="183"/>
                  </a:cubicBezTo>
                  <a:cubicBezTo>
                    <a:pt x="16" y="279"/>
                    <a:pt x="48" y="356"/>
                    <a:pt x="81" y="356"/>
                  </a:cubicBezTo>
                  <a:cubicBezTo>
                    <a:pt x="82" y="356"/>
                    <a:pt x="83" y="356"/>
                    <a:pt x="83" y="356"/>
                  </a:cubicBezTo>
                  <a:cubicBezTo>
                    <a:pt x="116" y="352"/>
                    <a:pt x="135" y="270"/>
                    <a:pt x="128" y="173"/>
                  </a:cubicBezTo>
                  <a:cubicBezTo>
                    <a:pt x="120" y="77"/>
                    <a:pt x="88" y="0"/>
                    <a:pt x="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7"/>
            <p:cNvSpPr/>
            <p:nvPr/>
          </p:nvSpPr>
          <p:spPr>
            <a:xfrm>
              <a:off x="7796926" y="2554546"/>
              <a:ext cx="10780" cy="6886"/>
            </a:xfrm>
            <a:custGeom>
              <a:rect b="b" l="l" r="r" t="t"/>
              <a:pathLst>
                <a:path extrusionOk="0" h="168" w="263">
                  <a:moveTo>
                    <a:pt x="61" y="1"/>
                  </a:moveTo>
                  <a:cubicBezTo>
                    <a:pt x="41" y="1"/>
                    <a:pt x="26" y="6"/>
                    <a:pt x="20" y="18"/>
                  </a:cubicBezTo>
                  <a:cubicBezTo>
                    <a:pt x="1" y="48"/>
                    <a:pt x="39" y="100"/>
                    <a:pt x="101" y="138"/>
                  </a:cubicBezTo>
                  <a:cubicBezTo>
                    <a:pt x="138" y="157"/>
                    <a:pt x="174" y="167"/>
                    <a:pt x="202" y="167"/>
                  </a:cubicBezTo>
                  <a:cubicBezTo>
                    <a:pt x="222" y="167"/>
                    <a:pt x="237" y="161"/>
                    <a:pt x="244" y="148"/>
                  </a:cubicBezTo>
                  <a:cubicBezTo>
                    <a:pt x="263" y="119"/>
                    <a:pt x="225" y="67"/>
                    <a:pt x="161" y="33"/>
                  </a:cubicBezTo>
                  <a:cubicBezTo>
                    <a:pt x="125" y="11"/>
                    <a:pt x="88" y="1"/>
                    <a:pt x="6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7"/>
            <p:cNvSpPr/>
            <p:nvPr/>
          </p:nvSpPr>
          <p:spPr>
            <a:xfrm>
              <a:off x="7811353" y="2541963"/>
              <a:ext cx="12419" cy="11231"/>
            </a:xfrm>
            <a:custGeom>
              <a:rect b="b" l="l" r="r" t="t"/>
              <a:pathLst>
                <a:path extrusionOk="0" h="274" w="303">
                  <a:moveTo>
                    <a:pt x="261" y="1"/>
                  </a:moveTo>
                  <a:cubicBezTo>
                    <a:pt x="227" y="1"/>
                    <a:pt x="166" y="36"/>
                    <a:pt x="108" y="93"/>
                  </a:cubicBezTo>
                  <a:cubicBezTo>
                    <a:pt x="41" y="164"/>
                    <a:pt x="0" y="243"/>
                    <a:pt x="26" y="265"/>
                  </a:cubicBezTo>
                  <a:cubicBezTo>
                    <a:pt x="31" y="271"/>
                    <a:pt x="38" y="273"/>
                    <a:pt x="46" y="273"/>
                  </a:cubicBezTo>
                  <a:cubicBezTo>
                    <a:pt x="79" y="273"/>
                    <a:pt x="138" y="236"/>
                    <a:pt x="194" y="179"/>
                  </a:cubicBezTo>
                  <a:cubicBezTo>
                    <a:pt x="265" y="108"/>
                    <a:pt x="302" y="30"/>
                    <a:pt x="280" y="7"/>
                  </a:cubicBezTo>
                  <a:cubicBezTo>
                    <a:pt x="276" y="3"/>
                    <a:pt x="269" y="1"/>
                    <a:pt x="26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7"/>
            <p:cNvSpPr/>
            <p:nvPr/>
          </p:nvSpPr>
          <p:spPr>
            <a:xfrm>
              <a:off x="7830002" y="2529914"/>
              <a:ext cx="15657" cy="13444"/>
            </a:xfrm>
            <a:custGeom>
              <a:rect b="b" l="l" r="r" t="t"/>
              <a:pathLst>
                <a:path extrusionOk="0" h="328" w="382">
                  <a:moveTo>
                    <a:pt x="162" y="62"/>
                  </a:moveTo>
                  <a:cubicBezTo>
                    <a:pt x="181" y="75"/>
                    <a:pt x="215" y="89"/>
                    <a:pt x="259" y="102"/>
                  </a:cubicBezTo>
                  <a:lnTo>
                    <a:pt x="259" y="102"/>
                  </a:lnTo>
                  <a:cubicBezTo>
                    <a:pt x="272" y="137"/>
                    <a:pt x="250" y="208"/>
                    <a:pt x="206" y="208"/>
                  </a:cubicBezTo>
                  <a:cubicBezTo>
                    <a:pt x="204" y="208"/>
                    <a:pt x="202" y="208"/>
                    <a:pt x="200" y="208"/>
                  </a:cubicBezTo>
                  <a:cubicBezTo>
                    <a:pt x="175" y="208"/>
                    <a:pt x="142" y="188"/>
                    <a:pt x="132" y="170"/>
                  </a:cubicBezTo>
                  <a:cubicBezTo>
                    <a:pt x="120" y="152"/>
                    <a:pt x="123" y="122"/>
                    <a:pt x="135" y="96"/>
                  </a:cubicBezTo>
                  <a:cubicBezTo>
                    <a:pt x="143" y="81"/>
                    <a:pt x="152" y="70"/>
                    <a:pt x="162" y="62"/>
                  </a:cubicBezTo>
                  <a:close/>
                  <a:moveTo>
                    <a:pt x="166" y="0"/>
                  </a:moveTo>
                  <a:cubicBezTo>
                    <a:pt x="140" y="0"/>
                    <a:pt x="105" y="11"/>
                    <a:pt x="68" y="44"/>
                  </a:cubicBezTo>
                  <a:cubicBezTo>
                    <a:pt x="34" y="73"/>
                    <a:pt x="1" y="141"/>
                    <a:pt x="30" y="215"/>
                  </a:cubicBezTo>
                  <a:cubicBezTo>
                    <a:pt x="59" y="278"/>
                    <a:pt x="122" y="328"/>
                    <a:pt x="200" y="328"/>
                  </a:cubicBezTo>
                  <a:cubicBezTo>
                    <a:pt x="206" y="328"/>
                    <a:pt x="212" y="328"/>
                    <a:pt x="218" y="327"/>
                  </a:cubicBezTo>
                  <a:cubicBezTo>
                    <a:pt x="299" y="320"/>
                    <a:pt x="359" y="249"/>
                    <a:pt x="366" y="189"/>
                  </a:cubicBezTo>
                  <a:cubicBezTo>
                    <a:pt x="382" y="125"/>
                    <a:pt x="359" y="63"/>
                    <a:pt x="322" y="29"/>
                  </a:cubicBezTo>
                  <a:lnTo>
                    <a:pt x="303" y="18"/>
                  </a:lnTo>
                  <a:lnTo>
                    <a:pt x="292" y="18"/>
                  </a:lnTo>
                  <a:cubicBezTo>
                    <a:pt x="279" y="17"/>
                    <a:pt x="266" y="17"/>
                    <a:pt x="255" y="17"/>
                  </a:cubicBezTo>
                  <a:cubicBezTo>
                    <a:pt x="237" y="17"/>
                    <a:pt x="221" y="18"/>
                    <a:pt x="207" y="19"/>
                  </a:cubicBezTo>
                  <a:lnTo>
                    <a:pt x="207" y="19"/>
                  </a:lnTo>
                  <a:cubicBezTo>
                    <a:pt x="209" y="11"/>
                    <a:pt x="192" y="0"/>
                    <a:pt x="1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7"/>
            <p:cNvSpPr/>
            <p:nvPr/>
          </p:nvSpPr>
          <p:spPr>
            <a:xfrm>
              <a:off x="7847626" y="2515896"/>
              <a:ext cx="6312" cy="13239"/>
            </a:xfrm>
            <a:custGeom>
              <a:rect b="b" l="l" r="r" t="t"/>
              <a:pathLst>
                <a:path extrusionOk="0" h="323" w="154">
                  <a:moveTo>
                    <a:pt x="103" y="1"/>
                  </a:moveTo>
                  <a:cubicBezTo>
                    <a:pt x="70" y="1"/>
                    <a:pt x="33" y="65"/>
                    <a:pt x="19" y="147"/>
                  </a:cubicBezTo>
                  <a:cubicBezTo>
                    <a:pt x="0" y="236"/>
                    <a:pt x="12" y="315"/>
                    <a:pt x="45" y="322"/>
                  </a:cubicBezTo>
                  <a:cubicBezTo>
                    <a:pt x="46" y="322"/>
                    <a:pt x="46" y="322"/>
                    <a:pt x="47" y="322"/>
                  </a:cubicBezTo>
                  <a:cubicBezTo>
                    <a:pt x="77" y="322"/>
                    <a:pt x="116" y="260"/>
                    <a:pt x="135" y="173"/>
                  </a:cubicBezTo>
                  <a:cubicBezTo>
                    <a:pt x="153" y="83"/>
                    <a:pt x="142" y="5"/>
                    <a:pt x="109" y="1"/>
                  </a:cubicBezTo>
                  <a:cubicBezTo>
                    <a:pt x="107" y="1"/>
                    <a:pt x="105" y="1"/>
                    <a:pt x="1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7"/>
            <p:cNvSpPr/>
            <p:nvPr/>
          </p:nvSpPr>
          <p:spPr>
            <a:xfrm>
              <a:off x="7857709" y="2508355"/>
              <a:ext cx="13034" cy="6968"/>
            </a:xfrm>
            <a:custGeom>
              <a:rect b="b" l="l" r="r" t="t"/>
              <a:pathLst>
                <a:path extrusionOk="0" h="170" w="318">
                  <a:moveTo>
                    <a:pt x="66" y="1"/>
                  </a:moveTo>
                  <a:cubicBezTo>
                    <a:pt x="41" y="1"/>
                    <a:pt x="22" y="7"/>
                    <a:pt x="16" y="20"/>
                  </a:cubicBezTo>
                  <a:cubicBezTo>
                    <a:pt x="1" y="51"/>
                    <a:pt x="57" y="103"/>
                    <a:pt x="135" y="141"/>
                  </a:cubicBezTo>
                  <a:cubicBezTo>
                    <a:pt x="181" y="159"/>
                    <a:pt x="224" y="169"/>
                    <a:pt x="255" y="169"/>
                  </a:cubicBezTo>
                  <a:cubicBezTo>
                    <a:pt x="281" y="169"/>
                    <a:pt x="298" y="162"/>
                    <a:pt x="304" y="148"/>
                  </a:cubicBezTo>
                  <a:cubicBezTo>
                    <a:pt x="318" y="118"/>
                    <a:pt x="266" y="65"/>
                    <a:pt x="183" y="32"/>
                  </a:cubicBezTo>
                  <a:cubicBezTo>
                    <a:pt x="140" y="11"/>
                    <a:pt x="97" y="1"/>
                    <a:pt x="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7"/>
            <p:cNvSpPr/>
            <p:nvPr/>
          </p:nvSpPr>
          <p:spPr>
            <a:xfrm>
              <a:off x="7870046" y="2492534"/>
              <a:ext cx="13280" cy="12583"/>
            </a:xfrm>
            <a:custGeom>
              <a:rect b="b" l="l" r="r" t="t"/>
              <a:pathLst>
                <a:path extrusionOk="0" h="307" w="324">
                  <a:moveTo>
                    <a:pt x="174" y="1"/>
                  </a:moveTo>
                  <a:cubicBezTo>
                    <a:pt x="165" y="1"/>
                    <a:pt x="156" y="1"/>
                    <a:pt x="148" y="3"/>
                  </a:cubicBezTo>
                  <a:cubicBezTo>
                    <a:pt x="65" y="18"/>
                    <a:pt x="55" y="82"/>
                    <a:pt x="70" y="85"/>
                  </a:cubicBezTo>
                  <a:cubicBezTo>
                    <a:pt x="72" y="87"/>
                    <a:pt x="75" y="88"/>
                    <a:pt x="79" y="88"/>
                  </a:cubicBezTo>
                  <a:cubicBezTo>
                    <a:pt x="88" y="88"/>
                    <a:pt x="101" y="85"/>
                    <a:pt x="117" y="85"/>
                  </a:cubicBezTo>
                  <a:cubicBezTo>
                    <a:pt x="126" y="85"/>
                    <a:pt x="137" y="86"/>
                    <a:pt x="148" y="89"/>
                  </a:cubicBezTo>
                  <a:cubicBezTo>
                    <a:pt x="193" y="101"/>
                    <a:pt x="211" y="127"/>
                    <a:pt x="189" y="168"/>
                  </a:cubicBezTo>
                  <a:cubicBezTo>
                    <a:pt x="176" y="186"/>
                    <a:pt x="163" y="194"/>
                    <a:pt x="148" y="194"/>
                  </a:cubicBezTo>
                  <a:cubicBezTo>
                    <a:pt x="133" y="194"/>
                    <a:pt x="116" y="185"/>
                    <a:pt x="99" y="168"/>
                  </a:cubicBezTo>
                  <a:cubicBezTo>
                    <a:pt x="73" y="137"/>
                    <a:pt x="73" y="108"/>
                    <a:pt x="62" y="96"/>
                  </a:cubicBezTo>
                  <a:cubicBezTo>
                    <a:pt x="61" y="95"/>
                    <a:pt x="59" y="95"/>
                    <a:pt x="57" y="95"/>
                  </a:cubicBezTo>
                  <a:cubicBezTo>
                    <a:pt x="41" y="95"/>
                    <a:pt x="1" y="135"/>
                    <a:pt x="25" y="205"/>
                  </a:cubicBezTo>
                  <a:cubicBezTo>
                    <a:pt x="36" y="242"/>
                    <a:pt x="62" y="287"/>
                    <a:pt x="125" y="302"/>
                  </a:cubicBezTo>
                  <a:cubicBezTo>
                    <a:pt x="136" y="306"/>
                    <a:pt x="147" y="307"/>
                    <a:pt x="158" y="307"/>
                  </a:cubicBezTo>
                  <a:cubicBezTo>
                    <a:pt x="210" y="307"/>
                    <a:pt x="265" y="274"/>
                    <a:pt x="289" y="231"/>
                  </a:cubicBezTo>
                  <a:cubicBezTo>
                    <a:pt x="324" y="179"/>
                    <a:pt x="324" y="96"/>
                    <a:pt x="279" y="48"/>
                  </a:cubicBezTo>
                  <a:cubicBezTo>
                    <a:pt x="246" y="13"/>
                    <a:pt x="207" y="1"/>
                    <a:pt x="17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7"/>
            <p:cNvSpPr/>
            <p:nvPr/>
          </p:nvSpPr>
          <p:spPr>
            <a:xfrm>
              <a:off x="7882506" y="2473639"/>
              <a:ext cx="6189" cy="8116"/>
            </a:xfrm>
            <a:custGeom>
              <a:rect b="b" l="l" r="r" t="t"/>
              <a:pathLst>
                <a:path extrusionOk="0" h="198" w="151">
                  <a:moveTo>
                    <a:pt x="52" y="0"/>
                  </a:moveTo>
                  <a:cubicBezTo>
                    <a:pt x="48" y="0"/>
                    <a:pt x="45" y="1"/>
                    <a:pt x="42" y="1"/>
                  </a:cubicBezTo>
                  <a:cubicBezTo>
                    <a:pt x="12" y="12"/>
                    <a:pt x="1" y="64"/>
                    <a:pt x="20" y="117"/>
                  </a:cubicBezTo>
                  <a:cubicBezTo>
                    <a:pt x="36" y="165"/>
                    <a:pt x="69" y="197"/>
                    <a:pt x="97" y="197"/>
                  </a:cubicBezTo>
                  <a:cubicBezTo>
                    <a:pt x="101" y="197"/>
                    <a:pt x="105" y="197"/>
                    <a:pt x="109" y="195"/>
                  </a:cubicBezTo>
                  <a:cubicBezTo>
                    <a:pt x="139" y="184"/>
                    <a:pt x="150" y="131"/>
                    <a:pt x="132" y="79"/>
                  </a:cubicBezTo>
                  <a:cubicBezTo>
                    <a:pt x="115" y="33"/>
                    <a:pt x="82" y="0"/>
                    <a:pt x="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7"/>
            <p:cNvSpPr/>
            <p:nvPr/>
          </p:nvSpPr>
          <p:spPr>
            <a:xfrm>
              <a:off x="7890621" y="2462286"/>
              <a:ext cx="10616" cy="6845"/>
            </a:xfrm>
            <a:custGeom>
              <a:rect b="b" l="l" r="r" t="t"/>
              <a:pathLst>
                <a:path extrusionOk="0" h="167" w="259">
                  <a:moveTo>
                    <a:pt x="63" y="1"/>
                  </a:moveTo>
                  <a:cubicBezTo>
                    <a:pt x="41" y="1"/>
                    <a:pt x="24" y="7"/>
                    <a:pt x="16" y="20"/>
                  </a:cubicBezTo>
                  <a:cubicBezTo>
                    <a:pt x="1" y="46"/>
                    <a:pt x="38" y="99"/>
                    <a:pt x="98" y="136"/>
                  </a:cubicBezTo>
                  <a:cubicBezTo>
                    <a:pt x="134" y="155"/>
                    <a:pt x="171" y="166"/>
                    <a:pt x="199" y="166"/>
                  </a:cubicBezTo>
                  <a:cubicBezTo>
                    <a:pt x="219" y="166"/>
                    <a:pt x="236" y="160"/>
                    <a:pt x="244" y="148"/>
                  </a:cubicBezTo>
                  <a:cubicBezTo>
                    <a:pt x="258" y="117"/>
                    <a:pt x="221" y="65"/>
                    <a:pt x="158" y="32"/>
                  </a:cubicBezTo>
                  <a:cubicBezTo>
                    <a:pt x="124" y="11"/>
                    <a:pt x="90" y="1"/>
                    <a:pt x="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7"/>
            <p:cNvSpPr/>
            <p:nvPr/>
          </p:nvSpPr>
          <p:spPr>
            <a:xfrm>
              <a:off x="7897343" y="2447736"/>
              <a:ext cx="12911" cy="6886"/>
            </a:xfrm>
            <a:custGeom>
              <a:rect b="b" l="l" r="r" t="t"/>
              <a:pathLst>
                <a:path extrusionOk="0" h="168" w="315">
                  <a:moveTo>
                    <a:pt x="252" y="0"/>
                  </a:moveTo>
                  <a:cubicBezTo>
                    <a:pt x="220" y="0"/>
                    <a:pt x="178" y="10"/>
                    <a:pt x="135" y="28"/>
                  </a:cubicBezTo>
                  <a:cubicBezTo>
                    <a:pt x="54" y="65"/>
                    <a:pt x="1" y="118"/>
                    <a:pt x="12" y="148"/>
                  </a:cubicBezTo>
                  <a:cubicBezTo>
                    <a:pt x="19" y="161"/>
                    <a:pt x="38" y="168"/>
                    <a:pt x="65" y="168"/>
                  </a:cubicBezTo>
                  <a:cubicBezTo>
                    <a:pt x="97" y="168"/>
                    <a:pt x="139" y="158"/>
                    <a:pt x="184" y="140"/>
                  </a:cubicBezTo>
                  <a:cubicBezTo>
                    <a:pt x="263" y="103"/>
                    <a:pt x="315" y="51"/>
                    <a:pt x="304" y="20"/>
                  </a:cubicBezTo>
                  <a:cubicBezTo>
                    <a:pt x="297" y="7"/>
                    <a:pt x="278" y="0"/>
                    <a:pt x="2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7"/>
            <p:cNvSpPr/>
            <p:nvPr/>
          </p:nvSpPr>
          <p:spPr>
            <a:xfrm>
              <a:off x="7908532" y="2423513"/>
              <a:ext cx="13977" cy="12911"/>
            </a:xfrm>
            <a:custGeom>
              <a:rect b="b" l="l" r="r" t="t"/>
              <a:pathLst>
                <a:path extrusionOk="0" h="315" w="341">
                  <a:moveTo>
                    <a:pt x="189" y="0"/>
                  </a:moveTo>
                  <a:cubicBezTo>
                    <a:pt x="149" y="0"/>
                    <a:pt x="127" y="22"/>
                    <a:pt x="135" y="32"/>
                  </a:cubicBezTo>
                  <a:cubicBezTo>
                    <a:pt x="139" y="47"/>
                    <a:pt x="176" y="51"/>
                    <a:pt x="207" y="85"/>
                  </a:cubicBezTo>
                  <a:cubicBezTo>
                    <a:pt x="236" y="126"/>
                    <a:pt x="236" y="167"/>
                    <a:pt x="184" y="189"/>
                  </a:cubicBezTo>
                  <a:cubicBezTo>
                    <a:pt x="174" y="193"/>
                    <a:pt x="165" y="194"/>
                    <a:pt x="156" y="194"/>
                  </a:cubicBezTo>
                  <a:cubicBezTo>
                    <a:pt x="122" y="194"/>
                    <a:pt x="104" y="165"/>
                    <a:pt x="98" y="126"/>
                  </a:cubicBezTo>
                  <a:cubicBezTo>
                    <a:pt x="94" y="81"/>
                    <a:pt x="120" y="55"/>
                    <a:pt x="112" y="40"/>
                  </a:cubicBezTo>
                  <a:cubicBezTo>
                    <a:pt x="112" y="36"/>
                    <a:pt x="107" y="33"/>
                    <a:pt x="99" y="33"/>
                  </a:cubicBezTo>
                  <a:cubicBezTo>
                    <a:pt x="78" y="33"/>
                    <a:pt x="37" y="52"/>
                    <a:pt x="16" y="111"/>
                  </a:cubicBezTo>
                  <a:cubicBezTo>
                    <a:pt x="5" y="149"/>
                    <a:pt x="0" y="204"/>
                    <a:pt x="42" y="256"/>
                  </a:cubicBezTo>
                  <a:cubicBezTo>
                    <a:pt x="70" y="295"/>
                    <a:pt x="117" y="314"/>
                    <a:pt x="164" y="314"/>
                  </a:cubicBezTo>
                  <a:cubicBezTo>
                    <a:pt x="186" y="314"/>
                    <a:pt x="209" y="310"/>
                    <a:pt x="229" y="301"/>
                  </a:cubicBezTo>
                  <a:cubicBezTo>
                    <a:pt x="288" y="279"/>
                    <a:pt x="341" y="211"/>
                    <a:pt x="337" y="144"/>
                  </a:cubicBezTo>
                  <a:cubicBezTo>
                    <a:pt x="329" y="77"/>
                    <a:pt x="288" y="37"/>
                    <a:pt x="255" y="18"/>
                  </a:cubicBezTo>
                  <a:cubicBezTo>
                    <a:pt x="230" y="5"/>
                    <a:pt x="208" y="0"/>
                    <a:pt x="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7"/>
            <p:cNvSpPr/>
            <p:nvPr/>
          </p:nvSpPr>
          <p:spPr>
            <a:xfrm>
              <a:off x="7914803" y="2402733"/>
              <a:ext cx="12460" cy="5533"/>
            </a:xfrm>
            <a:custGeom>
              <a:rect b="b" l="l" r="r" t="t"/>
              <a:pathLst>
                <a:path extrusionOk="0" h="135" w="304">
                  <a:moveTo>
                    <a:pt x="212" y="0"/>
                  </a:moveTo>
                  <a:cubicBezTo>
                    <a:pt x="190" y="0"/>
                    <a:pt x="165" y="3"/>
                    <a:pt x="139" y="9"/>
                  </a:cubicBezTo>
                  <a:cubicBezTo>
                    <a:pt x="61" y="28"/>
                    <a:pt x="1" y="69"/>
                    <a:pt x="9" y="99"/>
                  </a:cubicBezTo>
                  <a:cubicBezTo>
                    <a:pt x="14" y="121"/>
                    <a:pt x="47" y="134"/>
                    <a:pt x="93" y="134"/>
                  </a:cubicBezTo>
                  <a:cubicBezTo>
                    <a:pt x="115" y="134"/>
                    <a:pt x="140" y="131"/>
                    <a:pt x="166" y="125"/>
                  </a:cubicBezTo>
                  <a:cubicBezTo>
                    <a:pt x="247" y="106"/>
                    <a:pt x="304" y="65"/>
                    <a:pt x="296" y="35"/>
                  </a:cubicBezTo>
                  <a:cubicBezTo>
                    <a:pt x="291" y="13"/>
                    <a:pt x="257" y="0"/>
                    <a:pt x="2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7"/>
            <p:cNvSpPr/>
            <p:nvPr/>
          </p:nvSpPr>
          <p:spPr>
            <a:xfrm>
              <a:off x="7913737" y="2393143"/>
              <a:ext cx="5246" cy="4017"/>
            </a:xfrm>
            <a:custGeom>
              <a:rect b="b" l="l" r="r" t="t"/>
              <a:pathLst>
                <a:path extrusionOk="0" h="98" w="128">
                  <a:moveTo>
                    <a:pt x="128" y="0"/>
                  </a:moveTo>
                  <a:lnTo>
                    <a:pt x="64" y="49"/>
                  </a:lnTo>
                  <a:cubicBezTo>
                    <a:pt x="86" y="33"/>
                    <a:pt x="107" y="17"/>
                    <a:pt x="128" y="0"/>
                  </a:cubicBezTo>
                  <a:close/>
                  <a:moveTo>
                    <a:pt x="64" y="49"/>
                  </a:moveTo>
                  <a:cubicBezTo>
                    <a:pt x="43" y="65"/>
                    <a:pt x="21" y="81"/>
                    <a:pt x="1" y="97"/>
                  </a:cubicBezTo>
                  <a:lnTo>
                    <a:pt x="64" y="49"/>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7"/>
            <p:cNvSpPr/>
            <p:nvPr/>
          </p:nvSpPr>
          <p:spPr>
            <a:xfrm>
              <a:off x="7482641" y="2523028"/>
              <a:ext cx="6353" cy="9099"/>
            </a:xfrm>
            <a:custGeom>
              <a:rect b="b" l="l" r="r" t="t"/>
              <a:pathLst>
                <a:path extrusionOk="0" h="222" w="155">
                  <a:moveTo>
                    <a:pt x="102" y="0"/>
                  </a:moveTo>
                  <a:cubicBezTo>
                    <a:pt x="70" y="0"/>
                    <a:pt x="36" y="39"/>
                    <a:pt x="20" y="92"/>
                  </a:cubicBezTo>
                  <a:cubicBezTo>
                    <a:pt x="1" y="152"/>
                    <a:pt x="12" y="208"/>
                    <a:pt x="42" y="219"/>
                  </a:cubicBezTo>
                  <a:cubicBezTo>
                    <a:pt x="46" y="220"/>
                    <a:pt x="50" y="221"/>
                    <a:pt x="54" y="221"/>
                  </a:cubicBezTo>
                  <a:cubicBezTo>
                    <a:pt x="84" y="221"/>
                    <a:pt x="119" y="183"/>
                    <a:pt x="135" y="129"/>
                  </a:cubicBezTo>
                  <a:cubicBezTo>
                    <a:pt x="154" y="69"/>
                    <a:pt x="142" y="14"/>
                    <a:pt x="113" y="2"/>
                  </a:cubicBezTo>
                  <a:cubicBezTo>
                    <a:pt x="109" y="1"/>
                    <a:pt x="106" y="0"/>
                    <a:pt x="10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7"/>
            <p:cNvSpPr/>
            <p:nvPr/>
          </p:nvSpPr>
          <p:spPr>
            <a:xfrm>
              <a:off x="7490429" y="2544259"/>
              <a:ext cx="14592" cy="13567"/>
            </a:xfrm>
            <a:custGeom>
              <a:rect b="b" l="l" r="r" t="t"/>
              <a:pathLst>
                <a:path extrusionOk="0" h="331" w="356">
                  <a:moveTo>
                    <a:pt x="190" y="0"/>
                  </a:moveTo>
                  <a:cubicBezTo>
                    <a:pt x="146" y="0"/>
                    <a:pt x="123" y="25"/>
                    <a:pt x="128" y="34"/>
                  </a:cubicBezTo>
                  <a:cubicBezTo>
                    <a:pt x="135" y="49"/>
                    <a:pt x="173" y="52"/>
                    <a:pt x="206" y="86"/>
                  </a:cubicBezTo>
                  <a:cubicBezTo>
                    <a:pt x="244" y="123"/>
                    <a:pt x="251" y="175"/>
                    <a:pt x="195" y="201"/>
                  </a:cubicBezTo>
                  <a:cubicBezTo>
                    <a:pt x="181" y="209"/>
                    <a:pt x="168" y="212"/>
                    <a:pt x="157" y="212"/>
                  </a:cubicBezTo>
                  <a:cubicBezTo>
                    <a:pt x="122" y="212"/>
                    <a:pt x="100" y="182"/>
                    <a:pt x="94" y="146"/>
                  </a:cubicBezTo>
                  <a:cubicBezTo>
                    <a:pt x="83" y="97"/>
                    <a:pt x="106" y="67"/>
                    <a:pt x="94" y="52"/>
                  </a:cubicBezTo>
                  <a:cubicBezTo>
                    <a:pt x="93" y="49"/>
                    <a:pt x="90" y="47"/>
                    <a:pt x="84" y="47"/>
                  </a:cubicBezTo>
                  <a:cubicBezTo>
                    <a:pt x="65" y="47"/>
                    <a:pt x="23" y="72"/>
                    <a:pt x="9" y="142"/>
                  </a:cubicBezTo>
                  <a:cubicBezTo>
                    <a:pt x="1" y="179"/>
                    <a:pt x="4" y="239"/>
                    <a:pt x="54" y="287"/>
                  </a:cubicBezTo>
                  <a:cubicBezTo>
                    <a:pt x="82" y="316"/>
                    <a:pt x="124" y="331"/>
                    <a:pt x="167" y="331"/>
                  </a:cubicBezTo>
                  <a:cubicBezTo>
                    <a:pt x="196" y="331"/>
                    <a:pt x="225" y="324"/>
                    <a:pt x="251" y="310"/>
                  </a:cubicBezTo>
                  <a:cubicBezTo>
                    <a:pt x="311" y="280"/>
                    <a:pt x="356" y="206"/>
                    <a:pt x="345" y="139"/>
                  </a:cubicBezTo>
                  <a:cubicBezTo>
                    <a:pt x="333" y="71"/>
                    <a:pt x="289" y="34"/>
                    <a:pt x="251" y="15"/>
                  </a:cubicBezTo>
                  <a:cubicBezTo>
                    <a:pt x="228" y="4"/>
                    <a:pt x="207" y="0"/>
                    <a:pt x="1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7"/>
            <p:cNvSpPr/>
            <p:nvPr/>
          </p:nvSpPr>
          <p:spPr>
            <a:xfrm>
              <a:off x="7498134" y="2571023"/>
              <a:ext cx="12132" cy="6517"/>
            </a:xfrm>
            <a:custGeom>
              <a:rect b="b" l="l" r="r" t="t"/>
              <a:pathLst>
                <a:path extrusionOk="0" h="159" w="296">
                  <a:moveTo>
                    <a:pt x="68" y="1"/>
                  </a:moveTo>
                  <a:cubicBezTo>
                    <a:pt x="38" y="1"/>
                    <a:pt x="17" y="8"/>
                    <a:pt x="11" y="23"/>
                  </a:cubicBezTo>
                  <a:cubicBezTo>
                    <a:pt x="0" y="53"/>
                    <a:pt x="49" y="105"/>
                    <a:pt x="123" y="135"/>
                  </a:cubicBezTo>
                  <a:cubicBezTo>
                    <a:pt x="161" y="151"/>
                    <a:pt x="200" y="159"/>
                    <a:pt x="230" y="159"/>
                  </a:cubicBezTo>
                  <a:cubicBezTo>
                    <a:pt x="258" y="159"/>
                    <a:pt x="278" y="152"/>
                    <a:pt x="284" y="135"/>
                  </a:cubicBezTo>
                  <a:cubicBezTo>
                    <a:pt x="295" y="105"/>
                    <a:pt x="247" y="57"/>
                    <a:pt x="171" y="23"/>
                  </a:cubicBezTo>
                  <a:cubicBezTo>
                    <a:pt x="134" y="8"/>
                    <a:pt x="97" y="1"/>
                    <a:pt x="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7"/>
            <p:cNvSpPr/>
            <p:nvPr/>
          </p:nvSpPr>
          <p:spPr>
            <a:xfrm>
              <a:off x="7503913" y="2591311"/>
              <a:ext cx="9878" cy="5574"/>
            </a:xfrm>
            <a:custGeom>
              <a:rect b="b" l="l" r="r" t="t"/>
              <a:pathLst>
                <a:path extrusionOk="0" h="136" w="241">
                  <a:moveTo>
                    <a:pt x="82" y="1"/>
                  </a:moveTo>
                  <a:cubicBezTo>
                    <a:pt x="47" y="1"/>
                    <a:pt x="19" y="12"/>
                    <a:pt x="12" y="32"/>
                  </a:cubicBezTo>
                  <a:cubicBezTo>
                    <a:pt x="1" y="66"/>
                    <a:pt x="42" y="107"/>
                    <a:pt x="101" y="125"/>
                  </a:cubicBezTo>
                  <a:cubicBezTo>
                    <a:pt x="123" y="132"/>
                    <a:pt x="144" y="136"/>
                    <a:pt x="163" y="136"/>
                  </a:cubicBezTo>
                  <a:cubicBezTo>
                    <a:pt x="196" y="136"/>
                    <a:pt x="222" y="125"/>
                    <a:pt x="229" y="103"/>
                  </a:cubicBezTo>
                  <a:cubicBezTo>
                    <a:pt x="240" y="73"/>
                    <a:pt x="199" y="32"/>
                    <a:pt x="139" y="10"/>
                  </a:cubicBezTo>
                  <a:cubicBezTo>
                    <a:pt x="119" y="4"/>
                    <a:pt x="100" y="1"/>
                    <a:pt x="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7"/>
            <p:cNvSpPr/>
            <p:nvPr/>
          </p:nvSpPr>
          <p:spPr>
            <a:xfrm>
              <a:off x="7512192" y="2608361"/>
              <a:ext cx="8034" cy="10042"/>
            </a:xfrm>
            <a:custGeom>
              <a:rect b="b" l="l" r="r" t="t"/>
              <a:pathLst>
                <a:path extrusionOk="0" h="245" w="196">
                  <a:moveTo>
                    <a:pt x="152" y="0"/>
                  </a:moveTo>
                  <a:cubicBezTo>
                    <a:pt x="121" y="0"/>
                    <a:pt x="77" y="37"/>
                    <a:pt x="45" y="90"/>
                  </a:cubicBezTo>
                  <a:cubicBezTo>
                    <a:pt x="8" y="158"/>
                    <a:pt x="1" y="225"/>
                    <a:pt x="30" y="240"/>
                  </a:cubicBezTo>
                  <a:cubicBezTo>
                    <a:pt x="34" y="243"/>
                    <a:pt x="40" y="245"/>
                    <a:pt x="45" y="245"/>
                  </a:cubicBezTo>
                  <a:cubicBezTo>
                    <a:pt x="74" y="245"/>
                    <a:pt x="119" y="207"/>
                    <a:pt x="150" y="154"/>
                  </a:cubicBezTo>
                  <a:cubicBezTo>
                    <a:pt x="187" y="87"/>
                    <a:pt x="195" y="20"/>
                    <a:pt x="168" y="4"/>
                  </a:cubicBezTo>
                  <a:cubicBezTo>
                    <a:pt x="163" y="1"/>
                    <a:pt x="158" y="0"/>
                    <a:pt x="1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7"/>
            <p:cNvSpPr/>
            <p:nvPr/>
          </p:nvSpPr>
          <p:spPr>
            <a:xfrm>
              <a:off x="7517398" y="2618977"/>
              <a:ext cx="18731" cy="16026"/>
            </a:xfrm>
            <a:custGeom>
              <a:rect b="b" l="l" r="r" t="t"/>
              <a:pathLst>
                <a:path extrusionOk="0" h="391" w="457">
                  <a:moveTo>
                    <a:pt x="229" y="0"/>
                  </a:moveTo>
                  <a:cubicBezTo>
                    <a:pt x="146" y="0"/>
                    <a:pt x="111" y="57"/>
                    <a:pt x="124" y="64"/>
                  </a:cubicBezTo>
                  <a:cubicBezTo>
                    <a:pt x="126" y="66"/>
                    <a:pt x="130" y="66"/>
                    <a:pt x="135" y="66"/>
                  </a:cubicBezTo>
                  <a:cubicBezTo>
                    <a:pt x="143" y="66"/>
                    <a:pt x="153" y="65"/>
                    <a:pt x="166" y="65"/>
                  </a:cubicBezTo>
                  <a:cubicBezTo>
                    <a:pt x="188" y="65"/>
                    <a:pt x="216" y="69"/>
                    <a:pt x="247" y="90"/>
                  </a:cubicBezTo>
                  <a:cubicBezTo>
                    <a:pt x="318" y="123"/>
                    <a:pt x="355" y="228"/>
                    <a:pt x="262" y="261"/>
                  </a:cubicBezTo>
                  <a:cubicBezTo>
                    <a:pt x="244" y="268"/>
                    <a:pt x="225" y="272"/>
                    <a:pt x="207" y="272"/>
                  </a:cubicBezTo>
                  <a:cubicBezTo>
                    <a:pt x="180" y="272"/>
                    <a:pt x="155" y="264"/>
                    <a:pt x="139" y="250"/>
                  </a:cubicBezTo>
                  <a:cubicBezTo>
                    <a:pt x="113" y="228"/>
                    <a:pt x="108" y="183"/>
                    <a:pt x="120" y="164"/>
                  </a:cubicBezTo>
                  <a:cubicBezTo>
                    <a:pt x="123" y="149"/>
                    <a:pt x="141" y="144"/>
                    <a:pt x="157" y="144"/>
                  </a:cubicBezTo>
                  <a:cubicBezTo>
                    <a:pt x="161" y="144"/>
                    <a:pt x="165" y="144"/>
                    <a:pt x="169" y="145"/>
                  </a:cubicBezTo>
                  <a:cubicBezTo>
                    <a:pt x="187" y="149"/>
                    <a:pt x="195" y="160"/>
                    <a:pt x="203" y="160"/>
                  </a:cubicBezTo>
                  <a:cubicBezTo>
                    <a:pt x="210" y="160"/>
                    <a:pt x="220" y="138"/>
                    <a:pt x="198" y="108"/>
                  </a:cubicBezTo>
                  <a:cubicBezTo>
                    <a:pt x="185" y="95"/>
                    <a:pt x="159" y="80"/>
                    <a:pt x="127" y="80"/>
                  </a:cubicBezTo>
                  <a:cubicBezTo>
                    <a:pt x="104" y="80"/>
                    <a:pt x="78" y="88"/>
                    <a:pt x="53" y="112"/>
                  </a:cubicBezTo>
                  <a:cubicBezTo>
                    <a:pt x="4" y="164"/>
                    <a:pt x="1" y="257"/>
                    <a:pt x="60" y="324"/>
                  </a:cubicBezTo>
                  <a:cubicBezTo>
                    <a:pt x="100" y="369"/>
                    <a:pt x="156" y="390"/>
                    <a:pt x="215" y="390"/>
                  </a:cubicBezTo>
                  <a:cubicBezTo>
                    <a:pt x="246" y="390"/>
                    <a:pt x="277" y="384"/>
                    <a:pt x="307" y="373"/>
                  </a:cubicBezTo>
                  <a:cubicBezTo>
                    <a:pt x="396" y="347"/>
                    <a:pt x="456" y="231"/>
                    <a:pt x="427" y="149"/>
                  </a:cubicBezTo>
                  <a:cubicBezTo>
                    <a:pt x="396" y="64"/>
                    <a:pt x="333" y="26"/>
                    <a:pt x="281" y="7"/>
                  </a:cubicBezTo>
                  <a:cubicBezTo>
                    <a:pt x="262" y="2"/>
                    <a:pt x="245" y="0"/>
                    <a:pt x="22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7"/>
            <p:cNvSpPr/>
            <p:nvPr/>
          </p:nvSpPr>
          <p:spPr>
            <a:xfrm>
              <a:off x="7528423" y="2645413"/>
              <a:ext cx="8607" cy="7050"/>
            </a:xfrm>
            <a:custGeom>
              <a:rect b="b" l="l" r="r" t="t"/>
              <a:pathLst>
                <a:path extrusionOk="0" h="172" w="210">
                  <a:moveTo>
                    <a:pt x="156" y="1"/>
                  </a:moveTo>
                  <a:cubicBezTo>
                    <a:pt x="130" y="1"/>
                    <a:pt x="96" y="15"/>
                    <a:pt x="64" y="42"/>
                  </a:cubicBezTo>
                  <a:cubicBezTo>
                    <a:pt x="19" y="83"/>
                    <a:pt x="1" y="136"/>
                    <a:pt x="23" y="158"/>
                  </a:cubicBezTo>
                  <a:cubicBezTo>
                    <a:pt x="31" y="167"/>
                    <a:pt x="44" y="172"/>
                    <a:pt x="58" y="172"/>
                  </a:cubicBezTo>
                  <a:cubicBezTo>
                    <a:pt x="84" y="172"/>
                    <a:pt x="117" y="158"/>
                    <a:pt x="146" y="131"/>
                  </a:cubicBezTo>
                  <a:cubicBezTo>
                    <a:pt x="191" y="91"/>
                    <a:pt x="210" y="38"/>
                    <a:pt x="187" y="12"/>
                  </a:cubicBezTo>
                  <a:cubicBezTo>
                    <a:pt x="180" y="4"/>
                    <a:pt x="169" y="1"/>
                    <a:pt x="15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7"/>
            <p:cNvSpPr/>
            <p:nvPr/>
          </p:nvSpPr>
          <p:spPr>
            <a:xfrm>
              <a:off x="7533628" y="2662053"/>
              <a:ext cx="8935" cy="8116"/>
            </a:xfrm>
            <a:custGeom>
              <a:rect b="b" l="l" r="r" t="t"/>
              <a:pathLst>
                <a:path extrusionOk="0" h="198" w="218">
                  <a:moveTo>
                    <a:pt x="170" y="1"/>
                  </a:moveTo>
                  <a:cubicBezTo>
                    <a:pt x="142" y="1"/>
                    <a:pt x="100" y="22"/>
                    <a:pt x="67" y="58"/>
                  </a:cubicBezTo>
                  <a:cubicBezTo>
                    <a:pt x="19" y="106"/>
                    <a:pt x="0" y="166"/>
                    <a:pt x="26" y="189"/>
                  </a:cubicBezTo>
                  <a:cubicBezTo>
                    <a:pt x="32" y="195"/>
                    <a:pt x="41" y="197"/>
                    <a:pt x="51" y="197"/>
                  </a:cubicBezTo>
                  <a:cubicBezTo>
                    <a:pt x="79" y="197"/>
                    <a:pt x="121" y="176"/>
                    <a:pt x="153" y="140"/>
                  </a:cubicBezTo>
                  <a:cubicBezTo>
                    <a:pt x="202" y="92"/>
                    <a:pt x="217" y="32"/>
                    <a:pt x="195" y="9"/>
                  </a:cubicBezTo>
                  <a:cubicBezTo>
                    <a:pt x="189" y="3"/>
                    <a:pt x="180" y="1"/>
                    <a:pt x="1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7"/>
            <p:cNvSpPr/>
            <p:nvPr/>
          </p:nvSpPr>
          <p:spPr>
            <a:xfrm>
              <a:off x="7630070" y="3071054"/>
              <a:ext cx="9222" cy="12501"/>
            </a:xfrm>
            <a:custGeom>
              <a:rect b="b" l="l" r="r" t="t"/>
              <a:pathLst>
                <a:path extrusionOk="0" h="305" w="225">
                  <a:moveTo>
                    <a:pt x="42" y="1"/>
                  </a:moveTo>
                  <a:cubicBezTo>
                    <a:pt x="38" y="1"/>
                    <a:pt x="34" y="1"/>
                    <a:pt x="31" y="3"/>
                  </a:cubicBezTo>
                  <a:cubicBezTo>
                    <a:pt x="0" y="18"/>
                    <a:pt x="16" y="100"/>
                    <a:pt x="60" y="182"/>
                  </a:cubicBezTo>
                  <a:cubicBezTo>
                    <a:pt x="100" y="255"/>
                    <a:pt x="154" y="304"/>
                    <a:pt x="184" y="304"/>
                  </a:cubicBezTo>
                  <a:cubicBezTo>
                    <a:pt x="188" y="304"/>
                    <a:pt x="192" y="303"/>
                    <a:pt x="195" y="302"/>
                  </a:cubicBezTo>
                  <a:cubicBezTo>
                    <a:pt x="224" y="287"/>
                    <a:pt x="214" y="205"/>
                    <a:pt x="165" y="122"/>
                  </a:cubicBezTo>
                  <a:cubicBezTo>
                    <a:pt x="126" y="50"/>
                    <a:pt x="74"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7"/>
            <p:cNvSpPr/>
            <p:nvPr/>
          </p:nvSpPr>
          <p:spPr>
            <a:xfrm>
              <a:off x="7639579" y="3071054"/>
              <a:ext cx="7993" cy="12501"/>
            </a:xfrm>
            <a:custGeom>
              <a:rect b="b" l="l" r="r" t="t"/>
              <a:pathLst>
                <a:path extrusionOk="0" h="305" w="195">
                  <a:moveTo>
                    <a:pt x="41" y="1"/>
                  </a:moveTo>
                  <a:cubicBezTo>
                    <a:pt x="37" y="1"/>
                    <a:pt x="33" y="1"/>
                    <a:pt x="30" y="3"/>
                  </a:cubicBezTo>
                  <a:cubicBezTo>
                    <a:pt x="0" y="18"/>
                    <a:pt x="4" y="93"/>
                    <a:pt x="41" y="179"/>
                  </a:cubicBezTo>
                  <a:cubicBezTo>
                    <a:pt x="74" y="252"/>
                    <a:pt x="123" y="304"/>
                    <a:pt x="154" y="304"/>
                  </a:cubicBezTo>
                  <a:cubicBezTo>
                    <a:pt x="158" y="304"/>
                    <a:pt x="161" y="303"/>
                    <a:pt x="165" y="302"/>
                  </a:cubicBezTo>
                  <a:cubicBezTo>
                    <a:pt x="194" y="287"/>
                    <a:pt x="187" y="212"/>
                    <a:pt x="153" y="127"/>
                  </a:cubicBezTo>
                  <a:cubicBezTo>
                    <a:pt x="120" y="53"/>
                    <a:pt x="72" y="1"/>
                    <a:pt x="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7"/>
            <p:cNvSpPr/>
            <p:nvPr/>
          </p:nvSpPr>
          <p:spPr>
            <a:xfrm>
              <a:off x="7654580" y="3087449"/>
              <a:ext cx="12583" cy="11558"/>
            </a:xfrm>
            <a:custGeom>
              <a:rect b="b" l="l" r="r" t="t"/>
              <a:pathLst>
                <a:path extrusionOk="0" h="282" w="307">
                  <a:moveTo>
                    <a:pt x="159" y="0"/>
                  </a:moveTo>
                  <a:cubicBezTo>
                    <a:pt x="111" y="0"/>
                    <a:pt x="88" y="31"/>
                    <a:pt x="97" y="41"/>
                  </a:cubicBezTo>
                  <a:cubicBezTo>
                    <a:pt x="109" y="55"/>
                    <a:pt x="138" y="55"/>
                    <a:pt x="161" y="81"/>
                  </a:cubicBezTo>
                  <a:cubicBezTo>
                    <a:pt x="187" y="111"/>
                    <a:pt x="190" y="134"/>
                    <a:pt x="157" y="156"/>
                  </a:cubicBezTo>
                  <a:cubicBezTo>
                    <a:pt x="146" y="162"/>
                    <a:pt x="137" y="165"/>
                    <a:pt x="129" y="165"/>
                  </a:cubicBezTo>
                  <a:cubicBezTo>
                    <a:pt x="112" y="165"/>
                    <a:pt x="100" y="152"/>
                    <a:pt x="90" y="126"/>
                  </a:cubicBezTo>
                  <a:cubicBezTo>
                    <a:pt x="78" y="93"/>
                    <a:pt x="93" y="63"/>
                    <a:pt x="83" y="51"/>
                  </a:cubicBezTo>
                  <a:cubicBezTo>
                    <a:pt x="82" y="48"/>
                    <a:pt x="77" y="46"/>
                    <a:pt x="71" y="46"/>
                  </a:cubicBezTo>
                  <a:cubicBezTo>
                    <a:pt x="52" y="46"/>
                    <a:pt x="16" y="66"/>
                    <a:pt x="7" y="122"/>
                  </a:cubicBezTo>
                  <a:cubicBezTo>
                    <a:pt x="0" y="160"/>
                    <a:pt x="7" y="208"/>
                    <a:pt x="49" y="249"/>
                  </a:cubicBezTo>
                  <a:cubicBezTo>
                    <a:pt x="72" y="271"/>
                    <a:pt x="105" y="281"/>
                    <a:pt x="138" y="281"/>
                  </a:cubicBezTo>
                  <a:cubicBezTo>
                    <a:pt x="168" y="281"/>
                    <a:pt x="198" y="273"/>
                    <a:pt x="221" y="257"/>
                  </a:cubicBezTo>
                  <a:cubicBezTo>
                    <a:pt x="273" y="227"/>
                    <a:pt x="307" y="160"/>
                    <a:pt x="292" y="100"/>
                  </a:cubicBezTo>
                  <a:cubicBezTo>
                    <a:pt x="273" y="44"/>
                    <a:pt x="232" y="18"/>
                    <a:pt x="198" y="7"/>
                  </a:cubicBezTo>
                  <a:cubicBezTo>
                    <a:pt x="184" y="2"/>
                    <a:pt x="170" y="0"/>
                    <a:pt x="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7"/>
            <p:cNvSpPr/>
            <p:nvPr/>
          </p:nvSpPr>
          <p:spPr>
            <a:xfrm>
              <a:off x="7675401" y="3095236"/>
              <a:ext cx="12583" cy="9017"/>
            </a:xfrm>
            <a:custGeom>
              <a:rect b="b" l="l" r="r" t="t"/>
              <a:pathLst>
                <a:path extrusionOk="0" h="220" w="307">
                  <a:moveTo>
                    <a:pt x="256" y="0"/>
                  </a:moveTo>
                  <a:cubicBezTo>
                    <a:pt x="223" y="0"/>
                    <a:pt x="170" y="23"/>
                    <a:pt x="116" y="63"/>
                  </a:cubicBezTo>
                  <a:cubicBezTo>
                    <a:pt x="41" y="115"/>
                    <a:pt x="1" y="182"/>
                    <a:pt x="18" y="209"/>
                  </a:cubicBezTo>
                  <a:cubicBezTo>
                    <a:pt x="25" y="216"/>
                    <a:pt x="35" y="220"/>
                    <a:pt x="48" y="220"/>
                  </a:cubicBezTo>
                  <a:cubicBezTo>
                    <a:pt x="83" y="220"/>
                    <a:pt x="136" y="197"/>
                    <a:pt x="187" y="156"/>
                  </a:cubicBezTo>
                  <a:cubicBezTo>
                    <a:pt x="261" y="104"/>
                    <a:pt x="306" y="37"/>
                    <a:pt x="284" y="11"/>
                  </a:cubicBezTo>
                  <a:cubicBezTo>
                    <a:pt x="278" y="4"/>
                    <a:pt x="269" y="0"/>
                    <a:pt x="2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7"/>
            <p:cNvSpPr/>
            <p:nvPr/>
          </p:nvSpPr>
          <p:spPr>
            <a:xfrm>
              <a:off x="7687779" y="3104212"/>
              <a:ext cx="9386" cy="6066"/>
            </a:xfrm>
            <a:custGeom>
              <a:rect b="b" l="l" r="r" t="t"/>
              <a:pathLst>
                <a:path extrusionOk="0" h="148" w="229">
                  <a:moveTo>
                    <a:pt x="164" y="1"/>
                  </a:moveTo>
                  <a:cubicBezTo>
                    <a:pt x="142" y="1"/>
                    <a:pt x="115" y="7"/>
                    <a:pt x="90" y="20"/>
                  </a:cubicBezTo>
                  <a:cubicBezTo>
                    <a:pt x="35" y="46"/>
                    <a:pt x="1" y="94"/>
                    <a:pt x="16" y="125"/>
                  </a:cubicBezTo>
                  <a:cubicBezTo>
                    <a:pt x="23" y="140"/>
                    <a:pt x="42" y="147"/>
                    <a:pt x="66" y="147"/>
                  </a:cubicBezTo>
                  <a:cubicBezTo>
                    <a:pt x="88" y="147"/>
                    <a:pt x="115" y="141"/>
                    <a:pt x="142" y="128"/>
                  </a:cubicBezTo>
                  <a:cubicBezTo>
                    <a:pt x="199" y="98"/>
                    <a:pt x="228" y="53"/>
                    <a:pt x="214" y="23"/>
                  </a:cubicBezTo>
                  <a:cubicBezTo>
                    <a:pt x="206" y="8"/>
                    <a:pt x="187" y="1"/>
                    <a:pt x="16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7"/>
            <p:cNvSpPr/>
            <p:nvPr/>
          </p:nvSpPr>
          <p:spPr>
            <a:xfrm>
              <a:off x="7706428" y="3110647"/>
              <a:ext cx="5738" cy="9550"/>
            </a:xfrm>
            <a:custGeom>
              <a:rect b="b" l="l" r="r" t="t"/>
              <a:pathLst>
                <a:path extrusionOk="0" h="233" w="140">
                  <a:moveTo>
                    <a:pt x="57" y="1"/>
                  </a:moveTo>
                  <a:cubicBezTo>
                    <a:pt x="56" y="1"/>
                    <a:pt x="55" y="1"/>
                    <a:pt x="54" y="1"/>
                  </a:cubicBezTo>
                  <a:cubicBezTo>
                    <a:pt x="20" y="4"/>
                    <a:pt x="1" y="61"/>
                    <a:pt x="9" y="125"/>
                  </a:cubicBezTo>
                  <a:cubicBezTo>
                    <a:pt x="19" y="185"/>
                    <a:pt x="51" y="232"/>
                    <a:pt x="83" y="232"/>
                  </a:cubicBezTo>
                  <a:cubicBezTo>
                    <a:pt x="84" y="232"/>
                    <a:pt x="86" y="232"/>
                    <a:pt x="87" y="232"/>
                  </a:cubicBezTo>
                  <a:cubicBezTo>
                    <a:pt x="121" y="229"/>
                    <a:pt x="140" y="173"/>
                    <a:pt x="128" y="109"/>
                  </a:cubicBezTo>
                  <a:cubicBezTo>
                    <a:pt x="121" y="48"/>
                    <a:pt x="89" y="1"/>
                    <a:pt x="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7"/>
            <p:cNvSpPr/>
            <p:nvPr/>
          </p:nvSpPr>
          <p:spPr>
            <a:xfrm>
              <a:off x="7727741" y="3117779"/>
              <a:ext cx="14264" cy="13157"/>
            </a:xfrm>
            <a:custGeom>
              <a:rect b="b" l="l" r="r" t="t"/>
              <a:pathLst>
                <a:path extrusionOk="0" h="321" w="348">
                  <a:moveTo>
                    <a:pt x="177" y="1"/>
                  </a:moveTo>
                  <a:cubicBezTo>
                    <a:pt x="115" y="1"/>
                    <a:pt x="89" y="41"/>
                    <a:pt x="101" y="47"/>
                  </a:cubicBezTo>
                  <a:cubicBezTo>
                    <a:pt x="108" y="63"/>
                    <a:pt x="146" y="55"/>
                    <a:pt x="184" y="85"/>
                  </a:cubicBezTo>
                  <a:cubicBezTo>
                    <a:pt x="221" y="115"/>
                    <a:pt x="236" y="159"/>
                    <a:pt x="187" y="189"/>
                  </a:cubicBezTo>
                  <a:cubicBezTo>
                    <a:pt x="173" y="197"/>
                    <a:pt x="160" y="201"/>
                    <a:pt x="148" y="201"/>
                  </a:cubicBezTo>
                  <a:cubicBezTo>
                    <a:pt x="118" y="201"/>
                    <a:pt x="98" y="176"/>
                    <a:pt x="91" y="141"/>
                  </a:cubicBezTo>
                  <a:cubicBezTo>
                    <a:pt x="82" y="96"/>
                    <a:pt x="105" y="66"/>
                    <a:pt x="94" y="51"/>
                  </a:cubicBezTo>
                  <a:cubicBezTo>
                    <a:pt x="94" y="47"/>
                    <a:pt x="90" y="45"/>
                    <a:pt x="84" y="45"/>
                  </a:cubicBezTo>
                  <a:cubicBezTo>
                    <a:pt x="64" y="45"/>
                    <a:pt x="20" y="68"/>
                    <a:pt x="8" y="137"/>
                  </a:cubicBezTo>
                  <a:cubicBezTo>
                    <a:pt x="1" y="178"/>
                    <a:pt x="5" y="234"/>
                    <a:pt x="53" y="282"/>
                  </a:cubicBezTo>
                  <a:cubicBezTo>
                    <a:pt x="80" y="308"/>
                    <a:pt x="117" y="320"/>
                    <a:pt x="154" y="320"/>
                  </a:cubicBezTo>
                  <a:cubicBezTo>
                    <a:pt x="188" y="320"/>
                    <a:pt x="222" y="310"/>
                    <a:pt x="251" y="290"/>
                  </a:cubicBezTo>
                  <a:cubicBezTo>
                    <a:pt x="307" y="256"/>
                    <a:pt x="348" y="178"/>
                    <a:pt x="325" y="111"/>
                  </a:cubicBezTo>
                  <a:cubicBezTo>
                    <a:pt x="307" y="47"/>
                    <a:pt x="255" y="18"/>
                    <a:pt x="217" y="6"/>
                  </a:cubicBezTo>
                  <a:cubicBezTo>
                    <a:pt x="202" y="2"/>
                    <a:pt x="189" y="1"/>
                    <a:pt x="17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7"/>
            <p:cNvSpPr/>
            <p:nvPr/>
          </p:nvSpPr>
          <p:spPr>
            <a:xfrm>
              <a:off x="7747045" y="3129378"/>
              <a:ext cx="11354" cy="9099"/>
            </a:xfrm>
            <a:custGeom>
              <a:rect b="b" l="l" r="r" t="t"/>
              <a:pathLst>
                <a:path extrusionOk="0" h="222" w="277">
                  <a:moveTo>
                    <a:pt x="227" y="1"/>
                  </a:moveTo>
                  <a:cubicBezTo>
                    <a:pt x="195" y="1"/>
                    <a:pt x="144" y="26"/>
                    <a:pt x="97" y="66"/>
                  </a:cubicBezTo>
                  <a:cubicBezTo>
                    <a:pt x="34" y="119"/>
                    <a:pt x="1" y="187"/>
                    <a:pt x="23" y="213"/>
                  </a:cubicBezTo>
                  <a:cubicBezTo>
                    <a:pt x="28" y="218"/>
                    <a:pt x="36" y="221"/>
                    <a:pt x="46" y="221"/>
                  </a:cubicBezTo>
                  <a:cubicBezTo>
                    <a:pt x="77" y="221"/>
                    <a:pt x="129" y="198"/>
                    <a:pt x="175" y="156"/>
                  </a:cubicBezTo>
                  <a:cubicBezTo>
                    <a:pt x="239" y="100"/>
                    <a:pt x="277" y="37"/>
                    <a:pt x="254" y="11"/>
                  </a:cubicBezTo>
                  <a:cubicBezTo>
                    <a:pt x="248" y="4"/>
                    <a:pt x="239" y="1"/>
                    <a:pt x="2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7"/>
            <p:cNvSpPr/>
            <p:nvPr/>
          </p:nvSpPr>
          <p:spPr>
            <a:xfrm>
              <a:off x="7763399" y="3139419"/>
              <a:ext cx="11968" cy="6886"/>
            </a:xfrm>
            <a:custGeom>
              <a:rect b="b" l="l" r="r" t="t"/>
              <a:pathLst>
                <a:path extrusionOk="0" h="168" w="292">
                  <a:moveTo>
                    <a:pt x="235" y="1"/>
                  </a:moveTo>
                  <a:cubicBezTo>
                    <a:pt x="206" y="1"/>
                    <a:pt x="164" y="17"/>
                    <a:pt x="121" y="35"/>
                  </a:cubicBezTo>
                  <a:cubicBezTo>
                    <a:pt x="53" y="64"/>
                    <a:pt x="0" y="98"/>
                    <a:pt x="0" y="132"/>
                  </a:cubicBezTo>
                  <a:cubicBezTo>
                    <a:pt x="3" y="152"/>
                    <a:pt x="33" y="168"/>
                    <a:pt x="76" y="168"/>
                  </a:cubicBezTo>
                  <a:cubicBezTo>
                    <a:pt x="103" y="168"/>
                    <a:pt x="136" y="161"/>
                    <a:pt x="169" y="147"/>
                  </a:cubicBezTo>
                  <a:cubicBezTo>
                    <a:pt x="255" y="109"/>
                    <a:pt x="292" y="35"/>
                    <a:pt x="266" y="12"/>
                  </a:cubicBezTo>
                  <a:cubicBezTo>
                    <a:pt x="259" y="4"/>
                    <a:pt x="248" y="1"/>
                    <a:pt x="2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7"/>
            <p:cNvSpPr/>
            <p:nvPr/>
          </p:nvSpPr>
          <p:spPr>
            <a:xfrm>
              <a:off x="7782703" y="3150076"/>
              <a:ext cx="6312" cy="8484"/>
            </a:xfrm>
            <a:custGeom>
              <a:rect b="b" l="l" r="r" t="t"/>
              <a:pathLst>
                <a:path extrusionOk="0" h="207" w="154">
                  <a:moveTo>
                    <a:pt x="54" y="1"/>
                  </a:moveTo>
                  <a:cubicBezTo>
                    <a:pt x="49" y="1"/>
                    <a:pt x="45" y="1"/>
                    <a:pt x="41" y="2"/>
                  </a:cubicBezTo>
                  <a:cubicBezTo>
                    <a:pt x="12" y="14"/>
                    <a:pt x="0" y="66"/>
                    <a:pt x="19" y="122"/>
                  </a:cubicBezTo>
                  <a:cubicBezTo>
                    <a:pt x="35" y="171"/>
                    <a:pt x="69" y="206"/>
                    <a:pt x="97" y="206"/>
                  </a:cubicBezTo>
                  <a:cubicBezTo>
                    <a:pt x="101" y="206"/>
                    <a:pt x="105" y="206"/>
                    <a:pt x="109" y="204"/>
                  </a:cubicBezTo>
                  <a:cubicBezTo>
                    <a:pt x="143" y="193"/>
                    <a:pt x="153" y="141"/>
                    <a:pt x="135" y="85"/>
                  </a:cubicBezTo>
                  <a:cubicBezTo>
                    <a:pt x="119" y="35"/>
                    <a:pt x="85" y="1"/>
                    <a:pt x="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7"/>
            <p:cNvSpPr/>
            <p:nvPr/>
          </p:nvSpPr>
          <p:spPr>
            <a:xfrm>
              <a:off x="7798647" y="3147084"/>
              <a:ext cx="13649" cy="12050"/>
            </a:xfrm>
            <a:custGeom>
              <a:rect b="b" l="l" r="r" t="t"/>
              <a:pathLst>
                <a:path extrusionOk="0" h="294" w="333">
                  <a:moveTo>
                    <a:pt x="128" y="71"/>
                  </a:moveTo>
                  <a:lnTo>
                    <a:pt x="128" y="71"/>
                  </a:lnTo>
                  <a:cubicBezTo>
                    <a:pt x="138" y="73"/>
                    <a:pt x="149" y="76"/>
                    <a:pt x="161" y="83"/>
                  </a:cubicBezTo>
                  <a:cubicBezTo>
                    <a:pt x="202" y="110"/>
                    <a:pt x="216" y="139"/>
                    <a:pt x="171" y="165"/>
                  </a:cubicBezTo>
                  <a:cubicBezTo>
                    <a:pt x="160" y="173"/>
                    <a:pt x="150" y="176"/>
                    <a:pt x="142" y="176"/>
                  </a:cubicBezTo>
                  <a:cubicBezTo>
                    <a:pt x="122" y="176"/>
                    <a:pt x="112" y="155"/>
                    <a:pt x="112" y="120"/>
                  </a:cubicBezTo>
                  <a:cubicBezTo>
                    <a:pt x="112" y="98"/>
                    <a:pt x="121" y="83"/>
                    <a:pt x="128" y="71"/>
                  </a:cubicBezTo>
                  <a:close/>
                  <a:moveTo>
                    <a:pt x="164" y="0"/>
                  </a:moveTo>
                  <a:cubicBezTo>
                    <a:pt x="115" y="0"/>
                    <a:pt x="88" y="23"/>
                    <a:pt x="78" y="42"/>
                  </a:cubicBezTo>
                  <a:lnTo>
                    <a:pt x="78" y="42"/>
                  </a:lnTo>
                  <a:cubicBezTo>
                    <a:pt x="62" y="51"/>
                    <a:pt x="46" y="66"/>
                    <a:pt x="33" y="91"/>
                  </a:cubicBezTo>
                  <a:cubicBezTo>
                    <a:pt x="14" y="127"/>
                    <a:pt x="0" y="188"/>
                    <a:pt x="45" y="244"/>
                  </a:cubicBezTo>
                  <a:cubicBezTo>
                    <a:pt x="70" y="277"/>
                    <a:pt x="111" y="293"/>
                    <a:pt x="151" y="293"/>
                  </a:cubicBezTo>
                  <a:cubicBezTo>
                    <a:pt x="182" y="293"/>
                    <a:pt x="212" y="284"/>
                    <a:pt x="235" y="266"/>
                  </a:cubicBezTo>
                  <a:cubicBezTo>
                    <a:pt x="295" y="236"/>
                    <a:pt x="333" y="150"/>
                    <a:pt x="302" y="87"/>
                  </a:cubicBezTo>
                  <a:cubicBezTo>
                    <a:pt x="273" y="23"/>
                    <a:pt x="216" y="5"/>
                    <a:pt x="179" y="1"/>
                  </a:cubicBezTo>
                  <a:cubicBezTo>
                    <a:pt x="174" y="1"/>
                    <a:pt x="169" y="0"/>
                    <a:pt x="16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7"/>
            <p:cNvSpPr/>
            <p:nvPr/>
          </p:nvSpPr>
          <p:spPr>
            <a:xfrm>
              <a:off x="7809509" y="3129378"/>
              <a:ext cx="7050" cy="7337"/>
            </a:xfrm>
            <a:custGeom>
              <a:rect b="b" l="l" r="r" t="t"/>
              <a:pathLst>
                <a:path extrusionOk="0" h="179" w="172">
                  <a:moveTo>
                    <a:pt x="50" y="1"/>
                  </a:moveTo>
                  <a:cubicBezTo>
                    <a:pt x="42" y="1"/>
                    <a:pt x="34" y="3"/>
                    <a:pt x="26" y="7"/>
                  </a:cubicBezTo>
                  <a:cubicBezTo>
                    <a:pt x="0" y="26"/>
                    <a:pt x="4" y="78"/>
                    <a:pt x="37" y="123"/>
                  </a:cubicBezTo>
                  <a:cubicBezTo>
                    <a:pt x="63" y="159"/>
                    <a:pt x="94" y="179"/>
                    <a:pt x="120" y="179"/>
                  </a:cubicBezTo>
                  <a:cubicBezTo>
                    <a:pt x="129" y="179"/>
                    <a:pt x="138" y="176"/>
                    <a:pt x="146" y="171"/>
                  </a:cubicBezTo>
                  <a:cubicBezTo>
                    <a:pt x="172" y="152"/>
                    <a:pt x="168" y="100"/>
                    <a:pt x="135" y="56"/>
                  </a:cubicBezTo>
                  <a:cubicBezTo>
                    <a:pt x="109" y="22"/>
                    <a:pt x="77" y="1"/>
                    <a:pt x="5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7"/>
            <p:cNvSpPr/>
            <p:nvPr/>
          </p:nvSpPr>
          <p:spPr>
            <a:xfrm>
              <a:off x="7815739" y="3119582"/>
              <a:ext cx="7419" cy="6558"/>
            </a:xfrm>
            <a:custGeom>
              <a:rect b="b" l="l" r="r" t="t"/>
              <a:pathLst>
                <a:path extrusionOk="0" h="160" w="181">
                  <a:moveTo>
                    <a:pt x="57" y="0"/>
                  </a:moveTo>
                  <a:cubicBezTo>
                    <a:pt x="43" y="0"/>
                    <a:pt x="32" y="5"/>
                    <a:pt x="23" y="14"/>
                  </a:cubicBezTo>
                  <a:cubicBezTo>
                    <a:pt x="1" y="37"/>
                    <a:pt x="13" y="86"/>
                    <a:pt x="46" y="123"/>
                  </a:cubicBezTo>
                  <a:cubicBezTo>
                    <a:pt x="69" y="146"/>
                    <a:pt x="97" y="159"/>
                    <a:pt x="121" y="159"/>
                  </a:cubicBezTo>
                  <a:cubicBezTo>
                    <a:pt x="135" y="159"/>
                    <a:pt x="148" y="155"/>
                    <a:pt x="158" y="145"/>
                  </a:cubicBezTo>
                  <a:cubicBezTo>
                    <a:pt x="180" y="123"/>
                    <a:pt x="169" y="74"/>
                    <a:pt x="132" y="37"/>
                  </a:cubicBezTo>
                  <a:cubicBezTo>
                    <a:pt x="109" y="13"/>
                    <a:pt x="80" y="0"/>
                    <a:pt x="5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7"/>
            <p:cNvSpPr/>
            <p:nvPr/>
          </p:nvSpPr>
          <p:spPr>
            <a:xfrm>
              <a:off x="7825288" y="3102901"/>
              <a:ext cx="11354" cy="9796"/>
            </a:xfrm>
            <a:custGeom>
              <a:rect b="b" l="l" r="r" t="t"/>
              <a:pathLst>
                <a:path extrusionOk="0" h="239" w="277">
                  <a:moveTo>
                    <a:pt x="162" y="0"/>
                  </a:moveTo>
                  <a:cubicBezTo>
                    <a:pt x="116" y="0"/>
                    <a:pt x="96" y="38"/>
                    <a:pt x="109" y="45"/>
                  </a:cubicBezTo>
                  <a:cubicBezTo>
                    <a:pt x="119" y="55"/>
                    <a:pt x="142" y="59"/>
                    <a:pt x="157" y="81"/>
                  </a:cubicBezTo>
                  <a:cubicBezTo>
                    <a:pt x="164" y="93"/>
                    <a:pt x="168" y="107"/>
                    <a:pt x="164" y="107"/>
                  </a:cubicBezTo>
                  <a:cubicBezTo>
                    <a:pt x="161" y="107"/>
                    <a:pt x="157" y="112"/>
                    <a:pt x="142" y="115"/>
                  </a:cubicBezTo>
                  <a:cubicBezTo>
                    <a:pt x="134" y="117"/>
                    <a:pt x="129" y="118"/>
                    <a:pt x="126" y="118"/>
                  </a:cubicBezTo>
                  <a:cubicBezTo>
                    <a:pt x="122" y="118"/>
                    <a:pt x="119" y="117"/>
                    <a:pt x="116" y="115"/>
                  </a:cubicBezTo>
                  <a:cubicBezTo>
                    <a:pt x="109" y="107"/>
                    <a:pt x="104" y="93"/>
                    <a:pt x="100" y="78"/>
                  </a:cubicBezTo>
                  <a:cubicBezTo>
                    <a:pt x="97" y="48"/>
                    <a:pt x="112" y="26"/>
                    <a:pt x="100" y="11"/>
                  </a:cubicBezTo>
                  <a:cubicBezTo>
                    <a:pt x="99" y="5"/>
                    <a:pt x="93" y="2"/>
                    <a:pt x="84" y="2"/>
                  </a:cubicBezTo>
                  <a:cubicBezTo>
                    <a:pt x="67" y="2"/>
                    <a:pt x="39" y="15"/>
                    <a:pt x="19" y="55"/>
                  </a:cubicBezTo>
                  <a:cubicBezTo>
                    <a:pt x="7" y="85"/>
                    <a:pt x="0" y="130"/>
                    <a:pt x="26" y="175"/>
                  </a:cubicBezTo>
                  <a:cubicBezTo>
                    <a:pt x="44" y="214"/>
                    <a:pt x="94" y="239"/>
                    <a:pt x="140" y="239"/>
                  </a:cubicBezTo>
                  <a:cubicBezTo>
                    <a:pt x="151" y="239"/>
                    <a:pt x="161" y="238"/>
                    <a:pt x="171" y="235"/>
                  </a:cubicBezTo>
                  <a:cubicBezTo>
                    <a:pt x="224" y="224"/>
                    <a:pt x="276" y="171"/>
                    <a:pt x="273" y="107"/>
                  </a:cubicBezTo>
                  <a:cubicBezTo>
                    <a:pt x="269" y="48"/>
                    <a:pt x="228" y="18"/>
                    <a:pt x="198" y="7"/>
                  </a:cubicBezTo>
                  <a:cubicBezTo>
                    <a:pt x="185" y="2"/>
                    <a:pt x="173" y="0"/>
                    <a:pt x="16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7"/>
            <p:cNvSpPr/>
            <p:nvPr/>
          </p:nvSpPr>
          <p:spPr>
            <a:xfrm>
              <a:off x="7842585" y="3113967"/>
              <a:ext cx="5533" cy="6271"/>
            </a:xfrm>
            <a:custGeom>
              <a:rect b="b" l="l" r="r" t="t"/>
              <a:pathLst>
                <a:path extrusionOk="0" h="153" w="135">
                  <a:moveTo>
                    <a:pt x="74" y="1"/>
                  </a:moveTo>
                  <a:cubicBezTo>
                    <a:pt x="44" y="1"/>
                    <a:pt x="17" y="26"/>
                    <a:pt x="7" y="61"/>
                  </a:cubicBezTo>
                  <a:cubicBezTo>
                    <a:pt x="0" y="103"/>
                    <a:pt x="18" y="144"/>
                    <a:pt x="52" y="151"/>
                  </a:cubicBezTo>
                  <a:cubicBezTo>
                    <a:pt x="55" y="152"/>
                    <a:pt x="59" y="152"/>
                    <a:pt x="62" y="152"/>
                  </a:cubicBezTo>
                  <a:cubicBezTo>
                    <a:pt x="89" y="152"/>
                    <a:pt x="117" y="124"/>
                    <a:pt x="127" y="88"/>
                  </a:cubicBezTo>
                  <a:cubicBezTo>
                    <a:pt x="135" y="47"/>
                    <a:pt x="116" y="9"/>
                    <a:pt x="85" y="2"/>
                  </a:cubicBezTo>
                  <a:cubicBezTo>
                    <a:pt x="81" y="1"/>
                    <a:pt x="77" y="1"/>
                    <a:pt x="7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7"/>
            <p:cNvSpPr/>
            <p:nvPr/>
          </p:nvSpPr>
          <p:spPr>
            <a:xfrm>
              <a:off x="7850208" y="3120730"/>
              <a:ext cx="5533" cy="7788"/>
            </a:xfrm>
            <a:custGeom>
              <a:rect b="b" l="l" r="r" t="t"/>
              <a:pathLst>
                <a:path extrusionOk="0" h="190" w="135">
                  <a:moveTo>
                    <a:pt x="71" y="1"/>
                  </a:moveTo>
                  <a:cubicBezTo>
                    <a:pt x="69" y="1"/>
                    <a:pt x="67" y="1"/>
                    <a:pt x="64" y="1"/>
                  </a:cubicBezTo>
                  <a:cubicBezTo>
                    <a:pt x="34" y="9"/>
                    <a:pt x="11" y="46"/>
                    <a:pt x="4" y="87"/>
                  </a:cubicBezTo>
                  <a:cubicBezTo>
                    <a:pt x="1" y="125"/>
                    <a:pt x="4" y="165"/>
                    <a:pt x="30" y="184"/>
                  </a:cubicBezTo>
                  <a:cubicBezTo>
                    <a:pt x="35" y="188"/>
                    <a:pt x="42" y="190"/>
                    <a:pt x="49" y="190"/>
                  </a:cubicBezTo>
                  <a:cubicBezTo>
                    <a:pt x="77" y="190"/>
                    <a:pt x="115" y="160"/>
                    <a:pt x="124" y="106"/>
                  </a:cubicBezTo>
                  <a:cubicBezTo>
                    <a:pt x="134" y="47"/>
                    <a:pt x="102" y="1"/>
                    <a:pt x="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7"/>
            <p:cNvSpPr/>
            <p:nvPr/>
          </p:nvSpPr>
          <p:spPr>
            <a:xfrm>
              <a:off x="7853323" y="3135362"/>
              <a:ext cx="8402" cy="5164"/>
            </a:xfrm>
            <a:custGeom>
              <a:rect b="b" l="l" r="r" t="t"/>
              <a:pathLst>
                <a:path extrusionOk="0" h="126" w="205">
                  <a:moveTo>
                    <a:pt x="89" y="1"/>
                  </a:moveTo>
                  <a:cubicBezTo>
                    <a:pt x="37" y="1"/>
                    <a:pt x="0" y="33"/>
                    <a:pt x="7" y="63"/>
                  </a:cubicBezTo>
                  <a:cubicBezTo>
                    <a:pt x="11" y="93"/>
                    <a:pt x="48" y="115"/>
                    <a:pt x="89" y="122"/>
                  </a:cubicBezTo>
                  <a:cubicBezTo>
                    <a:pt x="99" y="124"/>
                    <a:pt x="109" y="125"/>
                    <a:pt x="119" y="125"/>
                  </a:cubicBezTo>
                  <a:cubicBezTo>
                    <a:pt x="149" y="125"/>
                    <a:pt x="176" y="116"/>
                    <a:pt x="190" y="96"/>
                  </a:cubicBezTo>
                  <a:cubicBezTo>
                    <a:pt x="204" y="67"/>
                    <a:pt x="175" y="15"/>
                    <a:pt x="111" y="3"/>
                  </a:cubicBezTo>
                  <a:cubicBezTo>
                    <a:pt x="103" y="2"/>
                    <a:pt x="96" y="1"/>
                    <a:pt x="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7"/>
            <p:cNvSpPr/>
            <p:nvPr/>
          </p:nvSpPr>
          <p:spPr>
            <a:xfrm>
              <a:off x="7865537" y="3146551"/>
              <a:ext cx="11968" cy="10821"/>
            </a:xfrm>
            <a:custGeom>
              <a:rect b="b" l="l" r="r" t="t"/>
              <a:pathLst>
                <a:path extrusionOk="0" h="264" w="292">
                  <a:moveTo>
                    <a:pt x="121" y="70"/>
                  </a:moveTo>
                  <a:cubicBezTo>
                    <a:pt x="128" y="74"/>
                    <a:pt x="136" y="78"/>
                    <a:pt x="142" y="85"/>
                  </a:cubicBezTo>
                  <a:cubicBezTo>
                    <a:pt x="153" y="92"/>
                    <a:pt x="165" y="107"/>
                    <a:pt x="165" y="118"/>
                  </a:cubicBezTo>
                  <a:cubicBezTo>
                    <a:pt x="161" y="126"/>
                    <a:pt x="161" y="130"/>
                    <a:pt x="146" y="140"/>
                  </a:cubicBezTo>
                  <a:cubicBezTo>
                    <a:pt x="131" y="149"/>
                    <a:pt x="123" y="145"/>
                    <a:pt x="123" y="149"/>
                  </a:cubicBezTo>
                  <a:cubicBezTo>
                    <a:pt x="116" y="149"/>
                    <a:pt x="108" y="133"/>
                    <a:pt x="108" y="118"/>
                  </a:cubicBezTo>
                  <a:cubicBezTo>
                    <a:pt x="106" y="97"/>
                    <a:pt x="115" y="83"/>
                    <a:pt x="121" y="70"/>
                  </a:cubicBezTo>
                  <a:close/>
                  <a:moveTo>
                    <a:pt x="150" y="1"/>
                  </a:moveTo>
                  <a:cubicBezTo>
                    <a:pt x="97" y="1"/>
                    <a:pt x="74" y="31"/>
                    <a:pt x="79" y="44"/>
                  </a:cubicBezTo>
                  <a:lnTo>
                    <a:pt x="79" y="44"/>
                  </a:lnTo>
                  <a:cubicBezTo>
                    <a:pt x="63" y="49"/>
                    <a:pt x="45" y="63"/>
                    <a:pt x="30" y="88"/>
                  </a:cubicBezTo>
                  <a:cubicBezTo>
                    <a:pt x="11" y="118"/>
                    <a:pt x="1" y="171"/>
                    <a:pt x="41" y="223"/>
                  </a:cubicBezTo>
                  <a:cubicBezTo>
                    <a:pt x="62" y="250"/>
                    <a:pt x="98" y="264"/>
                    <a:pt x="134" y="264"/>
                  </a:cubicBezTo>
                  <a:cubicBezTo>
                    <a:pt x="161" y="264"/>
                    <a:pt x="189" y="256"/>
                    <a:pt x="209" y="242"/>
                  </a:cubicBezTo>
                  <a:cubicBezTo>
                    <a:pt x="258" y="216"/>
                    <a:pt x="292" y="140"/>
                    <a:pt x="269" y="85"/>
                  </a:cubicBezTo>
                  <a:cubicBezTo>
                    <a:pt x="247" y="33"/>
                    <a:pt x="206" y="10"/>
                    <a:pt x="172" y="2"/>
                  </a:cubicBezTo>
                  <a:cubicBezTo>
                    <a:pt x="164" y="1"/>
                    <a:pt x="157" y="1"/>
                    <a:pt x="15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7"/>
            <p:cNvSpPr/>
            <p:nvPr/>
          </p:nvSpPr>
          <p:spPr>
            <a:xfrm>
              <a:off x="7878694" y="3161019"/>
              <a:ext cx="5246" cy="6189"/>
            </a:xfrm>
            <a:custGeom>
              <a:rect b="b" l="l" r="r" t="t"/>
              <a:pathLst>
                <a:path extrusionOk="0" h="151" w="128">
                  <a:moveTo>
                    <a:pt x="66" y="1"/>
                  </a:moveTo>
                  <a:cubicBezTo>
                    <a:pt x="35" y="1"/>
                    <a:pt x="7" y="32"/>
                    <a:pt x="4" y="72"/>
                  </a:cubicBezTo>
                  <a:cubicBezTo>
                    <a:pt x="0" y="113"/>
                    <a:pt x="23" y="146"/>
                    <a:pt x="56" y="151"/>
                  </a:cubicBezTo>
                  <a:cubicBezTo>
                    <a:pt x="58" y="151"/>
                    <a:pt x="60" y="151"/>
                    <a:pt x="61" y="151"/>
                  </a:cubicBezTo>
                  <a:cubicBezTo>
                    <a:pt x="93" y="151"/>
                    <a:pt x="120" y="121"/>
                    <a:pt x="123" y="83"/>
                  </a:cubicBezTo>
                  <a:cubicBezTo>
                    <a:pt x="128" y="42"/>
                    <a:pt x="105" y="4"/>
                    <a:pt x="71" y="1"/>
                  </a:cubicBezTo>
                  <a:cubicBezTo>
                    <a:pt x="70" y="1"/>
                    <a:pt x="68" y="1"/>
                    <a:pt x="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7"/>
            <p:cNvSpPr/>
            <p:nvPr/>
          </p:nvSpPr>
          <p:spPr>
            <a:xfrm>
              <a:off x="7889432" y="3153765"/>
              <a:ext cx="10288" cy="5410"/>
            </a:xfrm>
            <a:custGeom>
              <a:rect b="b" l="l" r="r" t="t"/>
              <a:pathLst>
                <a:path extrusionOk="0" h="132" w="251">
                  <a:moveTo>
                    <a:pt x="90" y="0"/>
                  </a:moveTo>
                  <a:cubicBezTo>
                    <a:pt x="47" y="0"/>
                    <a:pt x="13" y="15"/>
                    <a:pt x="7" y="40"/>
                  </a:cubicBezTo>
                  <a:cubicBezTo>
                    <a:pt x="0" y="73"/>
                    <a:pt x="49" y="111"/>
                    <a:pt x="112" y="126"/>
                  </a:cubicBezTo>
                  <a:cubicBezTo>
                    <a:pt x="129" y="130"/>
                    <a:pt x="145" y="131"/>
                    <a:pt x="160" y="131"/>
                  </a:cubicBezTo>
                  <a:cubicBezTo>
                    <a:pt x="203" y="131"/>
                    <a:pt x="237" y="117"/>
                    <a:pt x="242" y="92"/>
                  </a:cubicBezTo>
                  <a:cubicBezTo>
                    <a:pt x="250" y="62"/>
                    <a:pt x="202" y="21"/>
                    <a:pt x="138" y="6"/>
                  </a:cubicBezTo>
                  <a:cubicBezTo>
                    <a:pt x="122" y="2"/>
                    <a:pt x="105" y="0"/>
                    <a:pt x="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a:off x="7903204" y="3147371"/>
              <a:ext cx="5369" cy="6968"/>
            </a:xfrm>
            <a:custGeom>
              <a:rect b="b" l="l" r="r" t="t"/>
              <a:pathLst>
                <a:path extrusionOk="0" h="170" w="131">
                  <a:moveTo>
                    <a:pt x="61" y="1"/>
                  </a:moveTo>
                  <a:cubicBezTo>
                    <a:pt x="59" y="1"/>
                    <a:pt x="58" y="1"/>
                    <a:pt x="56" y="1"/>
                  </a:cubicBezTo>
                  <a:cubicBezTo>
                    <a:pt x="26" y="5"/>
                    <a:pt x="0" y="42"/>
                    <a:pt x="8" y="91"/>
                  </a:cubicBezTo>
                  <a:cubicBezTo>
                    <a:pt x="11" y="136"/>
                    <a:pt x="41" y="170"/>
                    <a:pt x="75" y="170"/>
                  </a:cubicBezTo>
                  <a:cubicBezTo>
                    <a:pt x="104" y="165"/>
                    <a:pt x="130" y="125"/>
                    <a:pt x="127" y="80"/>
                  </a:cubicBezTo>
                  <a:cubicBezTo>
                    <a:pt x="120" y="33"/>
                    <a:pt x="93" y="1"/>
                    <a:pt x="6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7"/>
            <p:cNvSpPr/>
            <p:nvPr/>
          </p:nvSpPr>
          <p:spPr>
            <a:xfrm>
              <a:off x="7916647" y="3137165"/>
              <a:ext cx="4959" cy="6886"/>
            </a:xfrm>
            <a:custGeom>
              <a:rect b="b" l="l" r="r" t="t"/>
              <a:pathLst>
                <a:path extrusionOk="0" h="168" w="121">
                  <a:moveTo>
                    <a:pt x="61" y="0"/>
                  </a:moveTo>
                  <a:cubicBezTo>
                    <a:pt x="26" y="0"/>
                    <a:pt x="0" y="38"/>
                    <a:pt x="0" y="86"/>
                  </a:cubicBezTo>
                  <a:cubicBezTo>
                    <a:pt x="0" y="131"/>
                    <a:pt x="26" y="168"/>
                    <a:pt x="61" y="168"/>
                  </a:cubicBezTo>
                  <a:cubicBezTo>
                    <a:pt x="90" y="168"/>
                    <a:pt x="121" y="131"/>
                    <a:pt x="121" y="86"/>
                  </a:cubicBezTo>
                  <a:cubicBezTo>
                    <a:pt x="121" y="38"/>
                    <a:pt x="90" y="0"/>
                    <a:pt x="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7"/>
            <p:cNvSpPr/>
            <p:nvPr/>
          </p:nvSpPr>
          <p:spPr>
            <a:xfrm>
              <a:off x="7924148" y="3128804"/>
              <a:ext cx="12583" cy="11190"/>
            </a:xfrm>
            <a:custGeom>
              <a:rect b="b" l="l" r="r" t="t"/>
              <a:pathLst>
                <a:path extrusionOk="0" h="273" w="307">
                  <a:moveTo>
                    <a:pt x="155" y="60"/>
                  </a:moveTo>
                  <a:cubicBezTo>
                    <a:pt x="164" y="66"/>
                    <a:pt x="172" y="74"/>
                    <a:pt x="180" y="85"/>
                  </a:cubicBezTo>
                  <a:cubicBezTo>
                    <a:pt x="191" y="99"/>
                    <a:pt x="195" y="125"/>
                    <a:pt x="191" y="133"/>
                  </a:cubicBezTo>
                  <a:cubicBezTo>
                    <a:pt x="184" y="144"/>
                    <a:pt x="176" y="148"/>
                    <a:pt x="150" y="152"/>
                  </a:cubicBezTo>
                  <a:cubicBezTo>
                    <a:pt x="128" y="148"/>
                    <a:pt x="117" y="140"/>
                    <a:pt x="112" y="130"/>
                  </a:cubicBezTo>
                  <a:cubicBezTo>
                    <a:pt x="109" y="122"/>
                    <a:pt x="117" y="99"/>
                    <a:pt x="128" y="85"/>
                  </a:cubicBezTo>
                  <a:cubicBezTo>
                    <a:pt x="137" y="73"/>
                    <a:pt x="146" y="65"/>
                    <a:pt x="155" y="60"/>
                  </a:cubicBezTo>
                  <a:close/>
                  <a:moveTo>
                    <a:pt x="171" y="0"/>
                  </a:moveTo>
                  <a:cubicBezTo>
                    <a:pt x="165" y="0"/>
                    <a:pt x="159" y="1"/>
                    <a:pt x="153" y="2"/>
                  </a:cubicBezTo>
                  <a:lnTo>
                    <a:pt x="153" y="2"/>
                  </a:lnTo>
                  <a:cubicBezTo>
                    <a:pt x="148" y="1"/>
                    <a:pt x="142" y="0"/>
                    <a:pt x="135" y="0"/>
                  </a:cubicBezTo>
                  <a:cubicBezTo>
                    <a:pt x="119" y="0"/>
                    <a:pt x="100" y="4"/>
                    <a:pt x="79" y="13"/>
                  </a:cubicBezTo>
                  <a:cubicBezTo>
                    <a:pt x="45" y="32"/>
                    <a:pt x="0" y="70"/>
                    <a:pt x="5" y="140"/>
                  </a:cubicBezTo>
                  <a:cubicBezTo>
                    <a:pt x="5" y="215"/>
                    <a:pt x="79" y="271"/>
                    <a:pt x="146" y="271"/>
                  </a:cubicBezTo>
                  <a:cubicBezTo>
                    <a:pt x="150" y="272"/>
                    <a:pt x="154" y="272"/>
                    <a:pt x="158" y="272"/>
                  </a:cubicBezTo>
                  <a:cubicBezTo>
                    <a:pt x="220" y="272"/>
                    <a:pt x="292" y="222"/>
                    <a:pt x="300" y="156"/>
                  </a:cubicBezTo>
                  <a:cubicBezTo>
                    <a:pt x="307" y="85"/>
                    <a:pt x="266" y="40"/>
                    <a:pt x="236" y="21"/>
                  </a:cubicBezTo>
                  <a:cubicBezTo>
                    <a:pt x="212" y="6"/>
                    <a:pt x="190" y="0"/>
                    <a:pt x="17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7"/>
            <p:cNvSpPr/>
            <p:nvPr/>
          </p:nvSpPr>
          <p:spPr>
            <a:xfrm>
              <a:off x="7945051" y="3117738"/>
              <a:ext cx="10534" cy="5205"/>
            </a:xfrm>
            <a:custGeom>
              <a:rect b="b" l="l" r="r" t="t"/>
              <a:pathLst>
                <a:path extrusionOk="0" h="127" w="257">
                  <a:moveTo>
                    <a:pt x="109" y="1"/>
                  </a:moveTo>
                  <a:cubicBezTo>
                    <a:pt x="43" y="1"/>
                    <a:pt x="0" y="48"/>
                    <a:pt x="14" y="74"/>
                  </a:cubicBezTo>
                  <a:cubicBezTo>
                    <a:pt x="33" y="104"/>
                    <a:pt x="73" y="112"/>
                    <a:pt x="118" y="119"/>
                  </a:cubicBezTo>
                  <a:cubicBezTo>
                    <a:pt x="139" y="123"/>
                    <a:pt x="161" y="126"/>
                    <a:pt x="180" y="126"/>
                  </a:cubicBezTo>
                  <a:cubicBezTo>
                    <a:pt x="200" y="126"/>
                    <a:pt x="218" y="122"/>
                    <a:pt x="230" y="108"/>
                  </a:cubicBezTo>
                  <a:cubicBezTo>
                    <a:pt x="257" y="86"/>
                    <a:pt x="223" y="14"/>
                    <a:pt x="137" y="4"/>
                  </a:cubicBezTo>
                  <a:cubicBezTo>
                    <a:pt x="127" y="2"/>
                    <a:pt x="118" y="1"/>
                    <a:pt x="10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7"/>
            <p:cNvSpPr/>
            <p:nvPr/>
          </p:nvSpPr>
          <p:spPr>
            <a:xfrm>
              <a:off x="7955708" y="3110975"/>
              <a:ext cx="12419" cy="5410"/>
            </a:xfrm>
            <a:custGeom>
              <a:rect b="b" l="l" r="r" t="t"/>
              <a:pathLst>
                <a:path extrusionOk="0" h="132" w="303">
                  <a:moveTo>
                    <a:pt x="120" y="1"/>
                  </a:moveTo>
                  <a:cubicBezTo>
                    <a:pt x="51" y="1"/>
                    <a:pt x="1" y="32"/>
                    <a:pt x="4" y="56"/>
                  </a:cubicBezTo>
                  <a:cubicBezTo>
                    <a:pt x="11" y="90"/>
                    <a:pt x="71" y="108"/>
                    <a:pt x="138" y="124"/>
                  </a:cubicBezTo>
                  <a:cubicBezTo>
                    <a:pt x="169" y="128"/>
                    <a:pt x="198" y="132"/>
                    <a:pt x="223" y="132"/>
                  </a:cubicBezTo>
                  <a:cubicBezTo>
                    <a:pt x="255" y="132"/>
                    <a:pt x="279" y="126"/>
                    <a:pt x="288" y="108"/>
                  </a:cubicBezTo>
                  <a:cubicBezTo>
                    <a:pt x="302" y="79"/>
                    <a:pt x="250" y="19"/>
                    <a:pt x="161" y="4"/>
                  </a:cubicBezTo>
                  <a:cubicBezTo>
                    <a:pt x="147" y="2"/>
                    <a:pt x="133" y="1"/>
                    <a:pt x="1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7"/>
            <p:cNvSpPr/>
            <p:nvPr/>
          </p:nvSpPr>
          <p:spPr>
            <a:xfrm>
              <a:off x="7972512" y="3102368"/>
              <a:ext cx="5410" cy="6804"/>
            </a:xfrm>
            <a:custGeom>
              <a:rect b="b" l="l" r="r" t="t"/>
              <a:pathLst>
                <a:path extrusionOk="0" h="166" w="132">
                  <a:moveTo>
                    <a:pt x="70" y="1"/>
                  </a:moveTo>
                  <a:cubicBezTo>
                    <a:pt x="39" y="1"/>
                    <a:pt x="12" y="33"/>
                    <a:pt x="8" y="80"/>
                  </a:cubicBezTo>
                  <a:cubicBezTo>
                    <a:pt x="1" y="125"/>
                    <a:pt x="27" y="165"/>
                    <a:pt x="57" y="165"/>
                  </a:cubicBezTo>
                  <a:cubicBezTo>
                    <a:pt x="59" y="165"/>
                    <a:pt x="61" y="166"/>
                    <a:pt x="63" y="166"/>
                  </a:cubicBezTo>
                  <a:cubicBezTo>
                    <a:pt x="94" y="166"/>
                    <a:pt x="121" y="133"/>
                    <a:pt x="128" y="91"/>
                  </a:cubicBezTo>
                  <a:cubicBezTo>
                    <a:pt x="132" y="42"/>
                    <a:pt x="106" y="5"/>
                    <a:pt x="75" y="1"/>
                  </a:cubicBezTo>
                  <a:cubicBezTo>
                    <a:pt x="74" y="1"/>
                    <a:pt x="72" y="1"/>
                    <a:pt x="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7"/>
            <p:cNvSpPr/>
            <p:nvPr/>
          </p:nvSpPr>
          <p:spPr>
            <a:xfrm>
              <a:off x="7982021" y="3089908"/>
              <a:ext cx="12747" cy="11558"/>
            </a:xfrm>
            <a:custGeom>
              <a:rect b="b" l="l" r="r" t="t"/>
              <a:pathLst>
                <a:path extrusionOk="0" h="282" w="311">
                  <a:moveTo>
                    <a:pt x="163" y="75"/>
                  </a:moveTo>
                  <a:cubicBezTo>
                    <a:pt x="166" y="77"/>
                    <a:pt x="169" y="79"/>
                    <a:pt x="172" y="81"/>
                  </a:cubicBezTo>
                  <a:cubicBezTo>
                    <a:pt x="191" y="96"/>
                    <a:pt x="195" y="111"/>
                    <a:pt x="195" y="122"/>
                  </a:cubicBezTo>
                  <a:cubicBezTo>
                    <a:pt x="191" y="141"/>
                    <a:pt x="179" y="160"/>
                    <a:pt x="169" y="160"/>
                  </a:cubicBezTo>
                  <a:cubicBezTo>
                    <a:pt x="167" y="162"/>
                    <a:pt x="164" y="163"/>
                    <a:pt x="160" y="163"/>
                  </a:cubicBezTo>
                  <a:cubicBezTo>
                    <a:pt x="150" y="163"/>
                    <a:pt x="137" y="157"/>
                    <a:pt x="131" y="148"/>
                  </a:cubicBezTo>
                  <a:cubicBezTo>
                    <a:pt x="124" y="137"/>
                    <a:pt x="120" y="129"/>
                    <a:pt x="127" y="111"/>
                  </a:cubicBezTo>
                  <a:cubicBezTo>
                    <a:pt x="136" y="92"/>
                    <a:pt x="151" y="82"/>
                    <a:pt x="163" y="75"/>
                  </a:cubicBezTo>
                  <a:close/>
                  <a:moveTo>
                    <a:pt x="176" y="0"/>
                  </a:moveTo>
                  <a:cubicBezTo>
                    <a:pt x="132" y="0"/>
                    <a:pt x="107" y="20"/>
                    <a:pt x="99" y="34"/>
                  </a:cubicBezTo>
                  <a:lnTo>
                    <a:pt x="99" y="34"/>
                  </a:lnTo>
                  <a:cubicBezTo>
                    <a:pt x="89" y="38"/>
                    <a:pt x="78" y="43"/>
                    <a:pt x="67" y="51"/>
                  </a:cubicBezTo>
                  <a:cubicBezTo>
                    <a:pt x="34" y="74"/>
                    <a:pt x="0" y="141"/>
                    <a:pt x="34" y="200"/>
                  </a:cubicBezTo>
                  <a:cubicBezTo>
                    <a:pt x="58" y="246"/>
                    <a:pt x="105" y="282"/>
                    <a:pt x="165" y="282"/>
                  </a:cubicBezTo>
                  <a:cubicBezTo>
                    <a:pt x="179" y="282"/>
                    <a:pt x="194" y="280"/>
                    <a:pt x="210" y="276"/>
                  </a:cubicBezTo>
                  <a:cubicBezTo>
                    <a:pt x="284" y="245"/>
                    <a:pt x="310" y="171"/>
                    <a:pt x="303" y="115"/>
                  </a:cubicBezTo>
                  <a:cubicBezTo>
                    <a:pt x="296" y="51"/>
                    <a:pt x="243" y="10"/>
                    <a:pt x="206" y="3"/>
                  </a:cubicBezTo>
                  <a:cubicBezTo>
                    <a:pt x="195" y="1"/>
                    <a:pt x="185" y="0"/>
                    <a:pt x="17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7"/>
            <p:cNvSpPr/>
            <p:nvPr/>
          </p:nvSpPr>
          <p:spPr>
            <a:xfrm>
              <a:off x="8000096" y="3084580"/>
              <a:ext cx="5533" cy="6886"/>
            </a:xfrm>
            <a:custGeom>
              <a:rect b="b" l="l" r="r" t="t"/>
              <a:pathLst>
                <a:path extrusionOk="0" h="168" w="135">
                  <a:moveTo>
                    <a:pt x="74" y="1"/>
                  </a:moveTo>
                  <a:cubicBezTo>
                    <a:pt x="46" y="1"/>
                    <a:pt x="18" y="33"/>
                    <a:pt x="7" y="73"/>
                  </a:cubicBezTo>
                  <a:cubicBezTo>
                    <a:pt x="0" y="118"/>
                    <a:pt x="19" y="163"/>
                    <a:pt x="52" y="166"/>
                  </a:cubicBezTo>
                  <a:cubicBezTo>
                    <a:pt x="55" y="167"/>
                    <a:pt x="58" y="167"/>
                    <a:pt x="61" y="167"/>
                  </a:cubicBezTo>
                  <a:cubicBezTo>
                    <a:pt x="89" y="167"/>
                    <a:pt x="117" y="139"/>
                    <a:pt x="128" y="95"/>
                  </a:cubicBezTo>
                  <a:cubicBezTo>
                    <a:pt x="135" y="51"/>
                    <a:pt x="116" y="6"/>
                    <a:pt x="83" y="2"/>
                  </a:cubicBezTo>
                  <a:cubicBezTo>
                    <a:pt x="80" y="1"/>
                    <a:pt x="77" y="1"/>
                    <a:pt x="7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7"/>
            <p:cNvSpPr/>
            <p:nvPr/>
          </p:nvSpPr>
          <p:spPr>
            <a:xfrm>
              <a:off x="8013703" y="3073759"/>
              <a:ext cx="5287" cy="6189"/>
            </a:xfrm>
            <a:custGeom>
              <a:rect b="b" l="l" r="r" t="t"/>
              <a:pathLst>
                <a:path extrusionOk="0" h="151" w="129">
                  <a:moveTo>
                    <a:pt x="66" y="1"/>
                  </a:moveTo>
                  <a:cubicBezTo>
                    <a:pt x="35" y="1"/>
                    <a:pt x="8" y="29"/>
                    <a:pt x="4" y="68"/>
                  </a:cubicBezTo>
                  <a:cubicBezTo>
                    <a:pt x="1" y="109"/>
                    <a:pt x="23" y="146"/>
                    <a:pt x="56" y="151"/>
                  </a:cubicBezTo>
                  <a:cubicBezTo>
                    <a:pt x="58" y="151"/>
                    <a:pt x="60" y="151"/>
                    <a:pt x="61" y="151"/>
                  </a:cubicBezTo>
                  <a:cubicBezTo>
                    <a:pt x="90" y="151"/>
                    <a:pt x="120" y="121"/>
                    <a:pt x="124" y="79"/>
                  </a:cubicBezTo>
                  <a:cubicBezTo>
                    <a:pt x="128" y="38"/>
                    <a:pt x="106" y="4"/>
                    <a:pt x="72" y="1"/>
                  </a:cubicBezTo>
                  <a:cubicBezTo>
                    <a:pt x="70" y="1"/>
                    <a:pt x="68" y="1"/>
                    <a:pt x="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7"/>
            <p:cNvSpPr/>
            <p:nvPr/>
          </p:nvSpPr>
          <p:spPr>
            <a:xfrm>
              <a:off x="8024647" y="3064087"/>
              <a:ext cx="11313" cy="5533"/>
            </a:xfrm>
            <a:custGeom>
              <a:rect b="b" l="l" r="r" t="t"/>
              <a:pathLst>
                <a:path extrusionOk="0" h="135" w="276">
                  <a:moveTo>
                    <a:pt x="104" y="0"/>
                  </a:moveTo>
                  <a:cubicBezTo>
                    <a:pt x="44" y="0"/>
                    <a:pt x="1" y="29"/>
                    <a:pt x="6" y="54"/>
                  </a:cubicBezTo>
                  <a:cubicBezTo>
                    <a:pt x="10" y="87"/>
                    <a:pt x="63" y="110"/>
                    <a:pt x="122" y="125"/>
                  </a:cubicBezTo>
                  <a:cubicBezTo>
                    <a:pt x="151" y="130"/>
                    <a:pt x="178" y="134"/>
                    <a:pt x="201" y="134"/>
                  </a:cubicBezTo>
                  <a:cubicBezTo>
                    <a:pt x="227" y="134"/>
                    <a:pt x="247" y="129"/>
                    <a:pt x="256" y="113"/>
                  </a:cubicBezTo>
                  <a:cubicBezTo>
                    <a:pt x="275" y="87"/>
                    <a:pt x="230" y="23"/>
                    <a:pt x="148" y="6"/>
                  </a:cubicBezTo>
                  <a:cubicBezTo>
                    <a:pt x="133" y="2"/>
                    <a:pt x="118" y="0"/>
                    <a:pt x="1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7"/>
            <p:cNvSpPr/>
            <p:nvPr/>
          </p:nvSpPr>
          <p:spPr>
            <a:xfrm>
              <a:off x="8041369" y="3056135"/>
              <a:ext cx="5615" cy="6148"/>
            </a:xfrm>
            <a:custGeom>
              <a:rect b="b" l="l" r="r" t="t"/>
              <a:pathLst>
                <a:path extrusionOk="0" h="150" w="137">
                  <a:moveTo>
                    <a:pt x="84" y="0"/>
                  </a:moveTo>
                  <a:cubicBezTo>
                    <a:pt x="60" y="0"/>
                    <a:pt x="29" y="18"/>
                    <a:pt x="17" y="57"/>
                  </a:cubicBezTo>
                  <a:cubicBezTo>
                    <a:pt x="1" y="112"/>
                    <a:pt x="34" y="150"/>
                    <a:pt x="63" y="150"/>
                  </a:cubicBezTo>
                  <a:cubicBezTo>
                    <a:pt x="67" y="150"/>
                    <a:pt x="72" y="149"/>
                    <a:pt x="76" y="147"/>
                  </a:cubicBezTo>
                  <a:cubicBezTo>
                    <a:pt x="107" y="136"/>
                    <a:pt x="125" y="110"/>
                    <a:pt x="133" y="95"/>
                  </a:cubicBezTo>
                  <a:cubicBezTo>
                    <a:pt x="136" y="72"/>
                    <a:pt x="133" y="43"/>
                    <a:pt x="114" y="16"/>
                  </a:cubicBezTo>
                  <a:cubicBezTo>
                    <a:pt x="108" y="5"/>
                    <a:pt x="97" y="0"/>
                    <a:pt x="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7"/>
            <p:cNvSpPr/>
            <p:nvPr/>
          </p:nvSpPr>
          <p:spPr>
            <a:xfrm>
              <a:off x="8053378" y="3045110"/>
              <a:ext cx="5369" cy="6189"/>
            </a:xfrm>
            <a:custGeom>
              <a:rect b="b" l="l" r="r" t="t"/>
              <a:pathLst>
                <a:path extrusionOk="0" h="151" w="131">
                  <a:moveTo>
                    <a:pt x="65" y="0"/>
                  </a:moveTo>
                  <a:cubicBezTo>
                    <a:pt x="36" y="0"/>
                    <a:pt x="11" y="32"/>
                    <a:pt x="4" y="69"/>
                  </a:cubicBezTo>
                  <a:cubicBezTo>
                    <a:pt x="0" y="110"/>
                    <a:pt x="22" y="147"/>
                    <a:pt x="57" y="150"/>
                  </a:cubicBezTo>
                  <a:cubicBezTo>
                    <a:pt x="59" y="151"/>
                    <a:pt x="61" y="151"/>
                    <a:pt x="63" y="151"/>
                  </a:cubicBezTo>
                  <a:cubicBezTo>
                    <a:pt x="93" y="151"/>
                    <a:pt x="120" y="122"/>
                    <a:pt x="124" y="83"/>
                  </a:cubicBezTo>
                  <a:cubicBezTo>
                    <a:pt x="131" y="43"/>
                    <a:pt x="109" y="5"/>
                    <a:pt x="74" y="1"/>
                  </a:cubicBezTo>
                  <a:cubicBezTo>
                    <a:pt x="71" y="1"/>
                    <a:pt x="68" y="0"/>
                    <a:pt x="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7"/>
            <p:cNvSpPr/>
            <p:nvPr/>
          </p:nvSpPr>
          <p:spPr>
            <a:xfrm>
              <a:off x="7856643" y="2547865"/>
              <a:ext cx="214734" cy="213668"/>
            </a:xfrm>
            <a:custGeom>
              <a:rect b="b" l="l" r="r" t="t"/>
              <a:pathLst>
                <a:path extrusionOk="0" h="5213" w="5239">
                  <a:moveTo>
                    <a:pt x="2418" y="1"/>
                  </a:moveTo>
                  <a:cubicBezTo>
                    <a:pt x="1908" y="1"/>
                    <a:pt x="1528" y="32"/>
                    <a:pt x="1528" y="32"/>
                  </a:cubicBezTo>
                  <a:lnTo>
                    <a:pt x="1" y="1570"/>
                  </a:lnTo>
                  <a:lnTo>
                    <a:pt x="3702" y="5212"/>
                  </a:lnTo>
                  <a:cubicBezTo>
                    <a:pt x="3702" y="5212"/>
                    <a:pt x="4457" y="3016"/>
                    <a:pt x="4983" y="1081"/>
                  </a:cubicBezTo>
                  <a:cubicBezTo>
                    <a:pt x="5239" y="148"/>
                    <a:pt x="3524" y="1"/>
                    <a:pt x="2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7"/>
            <p:cNvSpPr/>
            <p:nvPr/>
          </p:nvSpPr>
          <p:spPr>
            <a:xfrm>
              <a:off x="7891400" y="2604836"/>
              <a:ext cx="5574" cy="13239"/>
            </a:xfrm>
            <a:custGeom>
              <a:rect b="b" l="l" r="r" t="t"/>
              <a:pathLst>
                <a:path extrusionOk="0" h="323" w="136">
                  <a:moveTo>
                    <a:pt x="53" y="1"/>
                  </a:moveTo>
                  <a:cubicBezTo>
                    <a:pt x="19" y="5"/>
                    <a:pt x="1" y="80"/>
                    <a:pt x="8" y="169"/>
                  </a:cubicBezTo>
                  <a:cubicBezTo>
                    <a:pt x="15" y="257"/>
                    <a:pt x="51" y="323"/>
                    <a:pt x="80" y="323"/>
                  </a:cubicBezTo>
                  <a:cubicBezTo>
                    <a:pt x="81" y="323"/>
                    <a:pt x="81" y="323"/>
                    <a:pt x="82" y="323"/>
                  </a:cubicBezTo>
                  <a:cubicBezTo>
                    <a:pt x="116" y="319"/>
                    <a:pt x="135" y="244"/>
                    <a:pt x="127" y="158"/>
                  </a:cubicBezTo>
                  <a:cubicBezTo>
                    <a:pt x="120" y="68"/>
                    <a:pt x="87" y="1"/>
                    <a:pt x="5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7"/>
            <p:cNvSpPr/>
            <p:nvPr/>
          </p:nvSpPr>
          <p:spPr>
            <a:xfrm>
              <a:off x="7898736" y="2618198"/>
              <a:ext cx="10616" cy="5041"/>
            </a:xfrm>
            <a:custGeom>
              <a:rect b="b" l="l" r="r" t="t"/>
              <a:pathLst>
                <a:path extrusionOk="0" h="123" w="259">
                  <a:moveTo>
                    <a:pt x="127" y="0"/>
                  </a:moveTo>
                  <a:cubicBezTo>
                    <a:pt x="56" y="0"/>
                    <a:pt x="1" y="30"/>
                    <a:pt x="1" y="60"/>
                  </a:cubicBezTo>
                  <a:cubicBezTo>
                    <a:pt x="1" y="93"/>
                    <a:pt x="56" y="123"/>
                    <a:pt x="127" y="123"/>
                  </a:cubicBezTo>
                  <a:cubicBezTo>
                    <a:pt x="199" y="123"/>
                    <a:pt x="258" y="93"/>
                    <a:pt x="258" y="60"/>
                  </a:cubicBezTo>
                  <a:cubicBezTo>
                    <a:pt x="258" y="30"/>
                    <a:pt x="199" y="0"/>
                    <a:pt x="1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7"/>
            <p:cNvSpPr/>
            <p:nvPr/>
          </p:nvSpPr>
          <p:spPr>
            <a:xfrm>
              <a:off x="7912057" y="2631026"/>
              <a:ext cx="4959" cy="10944"/>
            </a:xfrm>
            <a:custGeom>
              <a:rect b="b" l="l" r="r" t="t"/>
              <a:pathLst>
                <a:path extrusionOk="0" h="267" w="121">
                  <a:moveTo>
                    <a:pt x="40" y="1"/>
                  </a:moveTo>
                  <a:cubicBezTo>
                    <a:pt x="35" y="1"/>
                    <a:pt x="31" y="2"/>
                    <a:pt x="26" y="4"/>
                  </a:cubicBezTo>
                  <a:cubicBezTo>
                    <a:pt x="0" y="23"/>
                    <a:pt x="4" y="75"/>
                    <a:pt x="0" y="132"/>
                  </a:cubicBezTo>
                  <a:cubicBezTo>
                    <a:pt x="4" y="187"/>
                    <a:pt x="0" y="244"/>
                    <a:pt x="26" y="263"/>
                  </a:cubicBezTo>
                  <a:cubicBezTo>
                    <a:pt x="30" y="265"/>
                    <a:pt x="35" y="266"/>
                    <a:pt x="40" y="266"/>
                  </a:cubicBezTo>
                  <a:cubicBezTo>
                    <a:pt x="72" y="266"/>
                    <a:pt x="121" y="216"/>
                    <a:pt x="121" y="132"/>
                  </a:cubicBezTo>
                  <a:cubicBezTo>
                    <a:pt x="121" y="51"/>
                    <a:pt x="73" y="1"/>
                    <a:pt x="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7"/>
            <p:cNvSpPr/>
            <p:nvPr/>
          </p:nvSpPr>
          <p:spPr>
            <a:xfrm>
              <a:off x="7921238" y="2641724"/>
              <a:ext cx="15985" cy="14059"/>
            </a:xfrm>
            <a:custGeom>
              <a:rect b="b" l="l" r="r" t="t"/>
              <a:pathLst>
                <a:path extrusionOk="0" h="343" w="390">
                  <a:moveTo>
                    <a:pt x="196" y="75"/>
                  </a:moveTo>
                  <a:cubicBezTo>
                    <a:pt x="202" y="78"/>
                    <a:pt x="208" y="82"/>
                    <a:pt x="214" y="87"/>
                  </a:cubicBezTo>
                  <a:cubicBezTo>
                    <a:pt x="266" y="124"/>
                    <a:pt x="285" y="195"/>
                    <a:pt x="206" y="218"/>
                  </a:cubicBezTo>
                  <a:cubicBezTo>
                    <a:pt x="194" y="221"/>
                    <a:pt x="184" y="222"/>
                    <a:pt x="175" y="222"/>
                  </a:cubicBezTo>
                  <a:cubicBezTo>
                    <a:pt x="122" y="222"/>
                    <a:pt x="110" y="172"/>
                    <a:pt x="139" y="124"/>
                  </a:cubicBezTo>
                  <a:cubicBezTo>
                    <a:pt x="156" y="94"/>
                    <a:pt x="178" y="83"/>
                    <a:pt x="196" y="75"/>
                  </a:cubicBezTo>
                  <a:close/>
                  <a:moveTo>
                    <a:pt x="199" y="1"/>
                  </a:moveTo>
                  <a:cubicBezTo>
                    <a:pt x="141" y="1"/>
                    <a:pt x="109" y="34"/>
                    <a:pt x="108" y="46"/>
                  </a:cubicBezTo>
                  <a:lnTo>
                    <a:pt x="108" y="46"/>
                  </a:lnTo>
                  <a:cubicBezTo>
                    <a:pt x="97" y="52"/>
                    <a:pt x="86" y="60"/>
                    <a:pt x="76" y="69"/>
                  </a:cubicBezTo>
                  <a:cubicBezTo>
                    <a:pt x="42" y="98"/>
                    <a:pt x="1" y="162"/>
                    <a:pt x="31" y="244"/>
                  </a:cubicBezTo>
                  <a:cubicBezTo>
                    <a:pt x="51" y="309"/>
                    <a:pt x="121" y="343"/>
                    <a:pt x="186" y="343"/>
                  </a:cubicBezTo>
                  <a:cubicBezTo>
                    <a:pt x="206" y="343"/>
                    <a:pt x="226" y="340"/>
                    <a:pt x="243" y="333"/>
                  </a:cubicBezTo>
                  <a:cubicBezTo>
                    <a:pt x="318" y="315"/>
                    <a:pt x="390" y="226"/>
                    <a:pt x="371" y="143"/>
                  </a:cubicBezTo>
                  <a:cubicBezTo>
                    <a:pt x="352" y="64"/>
                    <a:pt x="295" y="28"/>
                    <a:pt x="251" y="9"/>
                  </a:cubicBezTo>
                  <a:cubicBezTo>
                    <a:pt x="232" y="3"/>
                    <a:pt x="214" y="1"/>
                    <a:pt x="1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7"/>
            <p:cNvSpPr/>
            <p:nvPr/>
          </p:nvSpPr>
          <p:spPr>
            <a:xfrm>
              <a:off x="7940379" y="2661397"/>
              <a:ext cx="6189" cy="8034"/>
            </a:xfrm>
            <a:custGeom>
              <a:rect b="b" l="l" r="r" t="t"/>
              <a:pathLst>
                <a:path extrusionOk="0" h="196" w="151">
                  <a:moveTo>
                    <a:pt x="93" y="1"/>
                  </a:moveTo>
                  <a:cubicBezTo>
                    <a:pt x="65" y="1"/>
                    <a:pt x="33" y="32"/>
                    <a:pt x="19" y="77"/>
                  </a:cubicBezTo>
                  <a:cubicBezTo>
                    <a:pt x="1" y="130"/>
                    <a:pt x="12" y="182"/>
                    <a:pt x="42" y="194"/>
                  </a:cubicBezTo>
                  <a:cubicBezTo>
                    <a:pt x="46" y="195"/>
                    <a:pt x="50" y="196"/>
                    <a:pt x="55" y="196"/>
                  </a:cubicBezTo>
                  <a:cubicBezTo>
                    <a:pt x="84" y="196"/>
                    <a:pt x="115" y="164"/>
                    <a:pt x="131" y="115"/>
                  </a:cubicBezTo>
                  <a:cubicBezTo>
                    <a:pt x="150" y="63"/>
                    <a:pt x="139" y="10"/>
                    <a:pt x="105" y="3"/>
                  </a:cubicBezTo>
                  <a:cubicBezTo>
                    <a:pt x="102" y="2"/>
                    <a:pt x="98" y="1"/>
                    <a:pt x="9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7"/>
            <p:cNvSpPr/>
            <p:nvPr/>
          </p:nvSpPr>
          <p:spPr>
            <a:xfrm>
              <a:off x="7951691" y="2666562"/>
              <a:ext cx="6476" cy="15821"/>
            </a:xfrm>
            <a:custGeom>
              <a:rect b="b" l="l" r="r" t="t"/>
              <a:pathLst>
                <a:path extrusionOk="0" h="386" w="158">
                  <a:moveTo>
                    <a:pt x="110" y="1"/>
                  </a:moveTo>
                  <a:cubicBezTo>
                    <a:pt x="77" y="1"/>
                    <a:pt x="38" y="81"/>
                    <a:pt x="19" y="184"/>
                  </a:cubicBezTo>
                  <a:cubicBezTo>
                    <a:pt x="1" y="292"/>
                    <a:pt x="12" y="382"/>
                    <a:pt x="45" y="385"/>
                  </a:cubicBezTo>
                  <a:cubicBezTo>
                    <a:pt x="47" y="386"/>
                    <a:pt x="48" y="386"/>
                    <a:pt x="50" y="386"/>
                  </a:cubicBezTo>
                  <a:cubicBezTo>
                    <a:pt x="83" y="386"/>
                    <a:pt x="122" y="306"/>
                    <a:pt x="140" y="206"/>
                  </a:cubicBezTo>
                  <a:cubicBezTo>
                    <a:pt x="158" y="97"/>
                    <a:pt x="143" y="8"/>
                    <a:pt x="113" y="1"/>
                  </a:cubicBezTo>
                  <a:cubicBezTo>
                    <a:pt x="112" y="1"/>
                    <a:pt x="111" y="1"/>
                    <a:pt x="1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7"/>
            <p:cNvSpPr/>
            <p:nvPr/>
          </p:nvSpPr>
          <p:spPr>
            <a:xfrm>
              <a:off x="7959027" y="2681890"/>
              <a:ext cx="12173" cy="5123"/>
            </a:xfrm>
            <a:custGeom>
              <a:rect b="b" l="l" r="r" t="t"/>
              <a:pathLst>
                <a:path extrusionOk="0" h="125" w="297">
                  <a:moveTo>
                    <a:pt x="183" y="0"/>
                  </a:moveTo>
                  <a:cubicBezTo>
                    <a:pt x="170" y="0"/>
                    <a:pt x="157" y="1"/>
                    <a:pt x="143" y="3"/>
                  </a:cubicBezTo>
                  <a:cubicBezTo>
                    <a:pt x="61" y="11"/>
                    <a:pt x="1" y="44"/>
                    <a:pt x="5" y="78"/>
                  </a:cubicBezTo>
                  <a:cubicBezTo>
                    <a:pt x="8" y="107"/>
                    <a:pt x="58" y="125"/>
                    <a:pt x="122" y="125"/>
                  </a:cubicBezTo>
                  <a:cubicBezTo>
                    <a:pt x="132" y="125"/>
                    <a:pt x="143" y="124"/>
                    <a:pt x="154" y="123"/>
                  </a:cubicBezTo>
                  <a:cubicBezTo>
                    <a:pt x="237" y="112"/>
                    <a:pt x="297" y="78"/>
                    <a:pt x="292" y="44"/>
                  </a:cubicBezTo>
                  <a:cubicBezTo>
                    <a:pt x="289" y="20"/>
                    <a:pt x="243" y="0"/>
                    <a:pt x="1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7"/>
            <p:cNvSpPr/>
            <p:nvPr/>
          </p:nvSpPr>
          <p:spPr>
            <a:xfrm>
              <a:off x="7972840" y="2689924"/>
              <a:ext cx="15493" cy="14837"/>
            </a:xfrm>
            <a:custGeom>
              <a:rect b="b" l="l" r="r" t="t"/>
              <a:pathLst>
                <a:path extrusionOk="0" h="362" w="378">
                  <a:moveTo>
                    <a:pt x="176" y="1"/>
                  </a:moveTo>
                  <a:cubicBezTo>
                    <a:pt x="132" y="1"/>
                    <a:pt x="107" y="21"/>
                    <a:pt x="112" y="31"/>
                  </a:cubicBezTo>
                  <a:cubicBezTo>
                    <a:pt x="117" y="47"/>
                    <a:pt x="161" y="50"/>
                    <a:pt x="206" y="91"/>
                  </a:cubicBezTo>
                  <a:cubicBezTo>
                    <a:pt x="251" y="133"/>
                    <a:pt x="274" y="200"/>
                    <a:pt x="206" y="233"/>
                  </a:cubicBezTo>
                  <a:cubicBezTo>
                    <a:pt x="191" y="239"/>
                    <a:pt x="178" y="242"/>
                    <a:pt x="167" y="242"/>
                  </a:cubicBezTo>
                  <a:cubicBezTo>
                    <a:pt x="130" y="242"/>
                    <a:pt x="119" y="210"/>
                    <a:pt x="143" y="170"/>
                  </a:cubicBezTo>
                  <a:cubicBezTo>
                    <a:pt x="165" y="121"/>
                    <a:pt x="202" y="129"/>
                    <a:pt x="213" y="114"/>
                  </a:cubicBezTo>
                  <a:cubicBezTo>
                    <a:pt x="217" y="110"/>
                    <a:pt x="213" y="91"/>
                    <a:pt x="187" y="81"/>
                  </a:cubicBezTo>
                  <a:cubicBezTo>
                    <a:pt x="181" y="78"/>
                    <a:pt x="173" y="76"/>
                    <a:pt x="164" y="76"/>
                  </a:cubicBezTo>
                  <a:cubicBezTo>
                    <a:pt x="137" y="76"/>
                    <a:pt x="103" y="89"/>
                    <a:pt x="75" y="114"/>
                  </a:cubicBezTo>
                  <a:cubicBezTo>
                    <a:pt x="45" y="143"/>
                    <a:pt x="0" y="211"/>
                    <a:pt x="45" y="293"/>
                  </a:cubicBezTo>
                  <a:cubicBezTo>
                    <a:pt x="73" y="339"/>
                    <a:pt x="124" y="361"/>
                    <a:pt x="175" y="361"/>
                  </a:cubicBezTo>
                  <a:cubicBezTo>
                    <a:pt x="206" y="361"/>
                    <a:pt x="237" y="353"/>
                    <a:pt x="262" y="338"/>
                  </a:cubicBezTo>
                  <a:cubicBezTo>
                    <a:pt x="333" y="308"/>
                    <a:pt x="377" y="215"/>
                    <a:pt x="355" y="143"/>
                  </a:cubicBezTo>
                  <a:cubicBezTo>
                    <a:pt x="341" y="73"/>
                    <a:pt x="288" y="36"/>
                    <a:pt x="247" y="17"/>
                  </a:cubicBezTo>
                  <a:cubicBezTo>
                    <a:pt x="220" y="5"/>
                    <a:pt x="196" y="1"/>
                    <a:pt x="1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7"/>
            <p:cNvSpPr/>
            <p:nvPr/>
          </p:nvSpPr>
          <p:spPr>
            <a:xfrm>
              <a:off x="7990915" y="2708654"/>
              <a:ext cx="4918" cy="15821"/>
            </a:xfrm>
            <a:custGeom>
              <a:rect b="b" l="l" r="r" t="t"/>
              <a:pathLst>
                <a:path extrusionOk="0" h="386" w="120">
                  <a:moveTo>
                    <a:pt x="60" y="0"/>
                  </a:moveTo>
                  <a:cubicBezTo>
                    <a:pt x="26" y="0"/>
                    <a:pt x="0" y="90"/>
                    <a:pt x="0" y="195"/>
                  </a:cubicBezTo>
                  <a:cubicBezTo>
                    <a:pt x="0" y="300"/>
                    <a:pt x="26" y="386"/>
                    <a:pt x="60" y="386"/>
                  </a:cubicBezTo>
                  <a:cubicBezTo>
                    <a:pt x="93" y="386"/>
                    <a:pt x="119" y="300"/>
                    <a:pt x="119" y="195"/>
                  </a:cubicBezTo>
                  <a:cubicBezTo>
                    <a:pt x="119" y="90"/>
                    <a:pt x="93" y="0"/>
                    <a:pt x="6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7"/>
            <p:cNvSpPr/>
            <p:nvPr/>
          </p:nvSpPr>
          <p:spPr>
            <a:xfrm>
              <a:off x="7861521" y="2484337"/>
              <a:ext cx="109519" cy="126078"/>
            </a:xfrm>
            <a:custGeom>
              <a:rect b="b" l="l" r="r" t="t"/>
              <a:pathLst>
                <a:path extrusionOk="0" h="3076" w="2672">
                  <a:moveTo>
                    <a:pt x="2656" y="1"/>
                  </a:moveTo>
                  <a:cubicBezTo>
                    <a:pt x="2637" y="1"/>
                    <a:pt x="2497" y="178"/>
                    <a:pt x="2261" y="442"/>
                  </a:cubicBezTo>
                  <a:cubicBezTo>
                    <a:pt x="1992" y="753"/>
                    <a:pt x="1671" y="1115"/>
                    <a:pt x="1316" y="1522"/>
                  </a:cubicBezTo>
                  <a:cubicBezTo>
                    <a:pt x="946" y="1940"/>
                    <a:pt x="614" y="2321"/>
                    <a:pt x="375" y="2601"/>
                  </a:cubicBezTo>
                  <a:cubicBezTo>
                    <a:pt x="139" y="2885"/>
                    <a:pt x="1" y="3064"/>
                    <a:pt x="12" y="3075"/>
                  </a:cubicBezTo>
                  <a:cubicBezTo>
                    <a:pt x="13" y="3076"/>
                    <a:pt x="13" y="3076"/>
                    <a:pt x="14" y="3076"/>
                  </a:cubicBezTo>
                  <a:cubicBezTo>
                    <a:pt x="35" y="3076"/>
                    <a:pt x="197" y="2917"/>
                    <a:pt x="438" y="2661"/>
                  </a:cubicBezTo>
                  <a:cubicBezTo>
                    <a:pt x="692" y="2392"/>
                    <a:pt x="1035" y="2018"/>
                    <a:pt x="1406" y="1601"/>
                  </a:cubicBezTo>
                  <a:cubicBezTo>
                    <a:pt x="1775" y="1178"/>
                    <a:pt x="2104" y="789"/>
                    <a:pt x="2328" y="498"/>
                  </a:cubicBezTo>
                  <a:cubicBezTo>
                    <a:pt x="2552" y="207"/>
                    <a:pt x="2671" y="9"/>
                    <a:pt x="2657" y="1"/>
                  </a:cubicBezTo>
                  <a:cubicBezTo>
                    <a:pt x="2657" y="1"/>
                    <a:pt x="2656" y="1"/>
                    <a:pt x="265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7"/>
            <p:cNvSpPr/>
            <p:nvPr/>
          </p:nvSpPr>
          <p:spPr>
            <a:xfrm>
              <a:off x="8066084" y="3046135"/>
              <a:ext cx="10903" cy="5451"/>
            </a:xfrm>
            <a:custGeom>
              <a:rect b="b" l="l" r="r" t="t"/>
              <a:pathLst>
                <a:path extrusionOk="0" h="133" w="266">
                  <a:moveTo>
                    <a:pt x="84" y="1"/>
                  </a:moveTo>
                  <a:cubicBezTo>
                    <a:pt x="45" y="1"/>
                    <a:pt x="15" y="13"/>
                    <a:pt x="7" y="36"/>
                  </a:cubicBezTo>
                  <a:cubicBezTo>
                    <a:pt x="0" y="70"/>
                    <a:pt x="49" y="107"/>
                    <a:pt x="119" y="125"/>
                  </a:cubicBezTo>
                  <a:cubicBezTo>
                    <a:pt x="140" y="130"/>
                    <a:pt x="160" y="132"/>
                    <a:pt x="178" y="132"/>
                  </a:cubicBezTo>
                  <a:cubicBezTo>
                    <a:pt x="220" y="132"/>
                    <a:pt x="253" y="120"/>
                    <a:pt x="258" y="99"/>
                  </a:cubicBezTo>
                  <a:cubicBezTo>
                    <a:pt x="266" y="66"/>
                    <a:pt x="217" y="25"/>
                    <a:pt x="145" y="10"/>
                  </a:cubicBezTo>
                  <a:cubicBezTo>
                    <a:pt x="124" y="4"/>
                    <a:pt x="103" y="1"/>
                    <a:pt x="8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7"/>
            <p:cNvSpPr/>
            <p:nvPr/>
          </p:nvSpPr>
          <p:spPr>
            <a:xfrm>
              <a:off x="8079774" y="3036421"/>
              <a:ext cx="12214" cy="9427"/>
            </a:xfrm>
            <a:custGeom>
              <a:rect b="b" l="l" r="r" t="t"/>
              <a:pathLst>
                <a:path extrusionOk="0" h="230" w="298">
                  <a:moveTo>
                    <a:pt x="126" y="68"/>
                  </a:moveTo>
                  <a:cubicBezTo>
                    <a:pt x="138" y="72"/>
                    <a:pt x="152" y="77"/>
                    <a:pt x="163" y="86"/>
                  </a:cubicBezTo>
                  <a:cubicBezTo>
                    <a:pt x="178" y="93"/>
                    <a:pt x="178" y="101"/>
                    <a:pt x="178" y="109"/>
                  </a:cubicBezTo>
                  <a:cubicBezTo>
                    <a:pt x="178" y="108"/>
                    <a:pt x="178" y="108"/>
                    <a:pt x="178" y="108"/>
                  </a:cubicBezTo>
                  <a:lnTo>
                    <a:pt x="178" y="108"/>
                  </a:lnTo>
                  <a:cubicBezTo>
                    <a:pt x="177" y="108"/>
                    <a:pt x="178" y="108"/>
                    <a:pt x="178" y="109"/>
                  </a:cubicBezTo>
                  <a:lnTo>
                    <a:pt x="178" y="109"/>
                  </a:lnTo>
                  <a:cubicBezTo>
                    <a:pt x="178" y="109"/>
                    <a:pt x="178" y="109"/>
                    <a:pt x="178" y="109"/>
                  </a:cubicBezTo>
                  <a:lnTo>
                    <a:pt x="178" y="109"/>
                  </a:lnTo>
                  <a:cubicBezTo>
                    <a:pt x="178" y="109"/>
                    <a:pt x="178" y="109"/>
                    <a:pt x="178" y="109"/>
                  </a:cubicBezTo>
                  <a:lnTo>
                    <a:pt x="178" y="109"/>
                  </a:lnTo>
                  <a:cubicBezTo>
                    <a:pt x="178" y="109"/>
                    <a:pt x="178" y="109"/>
                    <a:pt x="178" y="109"/>
                  </a:cubicBezTo>
                  <a:lnTo>
                    <a:pt x="178" y="109"/>
                  </a:lnTo>
                  <a:cubicBezTo>
                    <a:pt x="175" y="109"/>
                    <a:pt x="172" y="110"/>
                    <a:pt x="170" y="110"/>
                  </a:cubicBezTo>
                  <a:cubicBezTo>
                    <a:pt x="148" y="110"/>
                    <a:pt x="122" y="90"/>
                    <a:pt x="122" y="90"/>
                  </a:cubicBezTo>
                  <a:cubicBezTo>
                    <a:pt x="120" y="82"/>
                    <a:pt x="122" y="74"/>
                    <a:pt x="126" y="68"/>
                  </a:cubicBezTo>
                  <a:close/>
                  <a:moveTo>
                    <a:pt x="183" y="115"/>
                  </a:moveTo>
                  <a:cubicBezTo>
                    <a:pt x="184" y="115"/>
                    <a:pt x="184" y="116"/>
                    <a:pt x="185" y="116"/>
                  </a:cubicBezTo>
                  <a:cubicBezTo>
                    <a:pt x="186" y="117"/>
                    <a:pt x="186" y="118"/>
                    <a:pt x="186" y="118"/>
                  </a:cubicBezTo>
                  <a:cubicBezTo>
                    <a:pt x="185" y="118"/>
                    <a:pt x="184" y="117"/>
                    <a:pt x="183" y="115"/>
                  </a:cubicBezTo>
                  <a:close/>
                  <a:moveTo>
                    <a:pt x="178" y="0"/>
                  </a:moveTo>
                  <a:cubicBezTo>
                    <a:pt x="153" y="1"/>
                    <a:pt x="134" y="8"/>
                    <a:pt x="122" y="15"/>
                  </a:cubicBezTo>
                  <a:lnTo>
                    <a:pt x="122" y="15"/>
                  </a:lnTo>
                  <a:cubicBezTo>
                    <a:pt x="122" y="15"/>
                    <a:pt x="122" y="15"/>
                    <a:pt x="122" y="15"/>
                  </a:cubicBezTo>
                  <a:cubicBezTo>
                    <a:pt x="118" y="15"/>
                    <a:pt x="115" y="15"/>
                    <a:pt x="111" y="15"/>
                  </a:cubicBezTo>
                  <a:cubicBezTo>
                    <a:pt x="90" y="15"/>
                    <a:pt x="63" y="24"/>
                    <a:pt x="44" y="53"/>
                  </a:cubicBezTo>
                  <a:cubicBezTo>
                    <a:pt x="1" y="132"/>
                    <a:pt x="72" y="229"/>
                    <a:pt x="169" y="229"/>
                  </a:cubicBezTo>
                  <a:cubicBezTo>
                    <a:pt x="181" y="229"/>
                    <a:pt x="194" y="228"/>
                    <a:pt x="208" y="224"/>
                  </a:cubicBezTo>
                  <a:cubicBezTo>
                    <a:pt x="242" y="217"/>
                    <a:pt x="271" y="191"/>
                    <a:pt x="287" y="157"/>
                  </a:cubicBezTo>
                  <a:cubicBezTo>
                    <a:pt x="297" y="124"/>
                    <a:pt x="294" y="93"/>
                    <a:pt x="282" y="71"/>
                  </a:cubicBezTo>
                  <a:cubicBezTo>
                    <a:pt x="260" y="23"/>
                    <a:pt x="208" y="0"/>
                    <a:pt x="1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7"/>
            <p:cNvSpPr/>
            <p:nvPr/>
          </p:nvSpPr>
          <p:spPr>
            <a:xfrm>
              <a:off x="7206023" y="2581187"/>
              <a:ext cx="779418" cy="357001"/>
            </a:xfrm>
            <a:custGeom>
              <a:rect b="b" l="l" r="r" t="t"/>
              <a:pathLst>
                <a:path extrusionOk="0" h="8710" w="19016">
                  <a:moveTo>
                    <a:pt x="4381" y="1"/>
                  </a:moveTo>
                  <a:cubicBezTo>
                    <a:pt x="4332" y="1"/>
                    <a:pt x="4282" y="19"/>
                    <a:pt x="4240" y="59"/>
                  </a:cubicBezTo>
                  <a:cubicBezTo>
                    <a:pt x="4087" y="197"/>
                    <a:pt x="3952" y="772"/>
                    <a:pt x="4075" y="1467"/>
                  </a:cubicBezTo>
                  <a:cubicBezTo>
                    <a:pt x="4079" y="1479"/>
                    <a:pt x="4079" y="1489"/>
                    <a:pt x="4079" y="1501"/>
                  </a:cubicBezTo>
                  <a:cubicBezTo>
                    <a:pt x="4112" y="1714"/>
                    <a:pt x="4060" y="1793"/>
                    <a:pt x="3964" y="1793"/>
                  </a:cubicBezTo>
                  <a:cubicBezTo>
                    <a:pt x="3742" y="1793"/>
                    <a:pt x="3282" y="1367"/>
                    <a:pt x="3071" y="1179"/>
                  </a:cubicBezTo>
                  <a:cubicBezTo>
                    <a:pt x="2773" y="912"/>
                    <a:pt x="1832" y="144"/>
                    <a:pt x="1653" y="144"/>
                  </a:cubicBezTo>
                  <a:cubicBezTo>
                    <a:pt x="1650" y="144"/>
                    <a:pt x="1647" y="144"/>
                    <a:pt x="1644" y="145"/>
                  </a:cubicBezTo>
                  <a:cubicBezTo>
                    <a:pt x="1416" y="186"/>
                    <a:pt x="1420" y="443"/>
                    <a:pt x="1726" y="705"/>
                  </a:cubicBezTo>
                  <a:cubicBezTo>
                    <a:pt x="2040" y="974"/>
                    <a:pt x="2902" y="1826"/>
                    <a:pt x="2757" y="1982"/>
                  </a:cubicBezTo>
                  <a:cubicBezTo>
                    <a:pt x="2750" y="1990"/>
                    <a:pt x="2738" y="1994"/>
                    <a:pt x="2724" y="1994"/>
                  </a:cubicBezTo>
                  <a:cubicBezTo>
                    <a:pt x="2458" y="1994"/>
                    <a:pt x="1094" y="735"/>
                    <a:pt x="1094" y="735"/>
                  </a:cubicBezTo>
                  <a:cubicBezTo>
                    <a:pt x="1094" y="735"/>
                    <a:pt x="917" y="507"/>
                    <a:pt x="756" y="507"/>
                  </a:cubicBezTo>
                  <a:cubicBezTo>
                    <a:pt x="716" y="507"/>
                    <a:pt x="677" y="521"/>
                    <a:pt x="642" y="555"/>
                  </a:cubicBezTo>
                  <a:cubicBezTo>
                    <a:pt x="325" y="869"/>
                    <a:pt x="2047" y="2236"/>
                    <a:pt x="2211" y="2363"/>
                  </a:cubicBezTo>
                  <a:cubicBezTo>
                    <a:pt x="2302" y="2431"/>
                    <a:pt x="2227" y="2554"/>
                    <a:pt x="2133" y="2554"/>
                  </a:cubicBezTo>
                  <a:cubicBezTo>
                    <a:pt x="2107" y="2554"/>
                    <a:pt x="2080" y="2545"/>
                    <a:pt x="2054" y="2524"/>
                  </a:cubicBezTo>
                  <a:cubicBezTo>
                    <a:pt x="1945" y="2434"/>
                    <a:pt x="847" y="1362"/>
                    <a:pt x="386" y="1362"/>
                  </a:cubicBezTo>
                  <a:cubicBezTo>
                    <a:pt x="331" y="1362"/>
                    <a:pt x="285" y="1378"/>
                    <a:pt x="251" y="1411"/>
                  </a:cubicBezTo>
                  <a:cubicBezTo>
                    <a:pt x="1" y="1653"/>
                    <a:pt x="1655" y="2546"/>
                    <a:pt x="1785" y="2984"/>
                  </a:cubicBezTo>
                  <a:cubicBezTo>
                    <a:pt x="1806" y="3050"/>
                    <a:pt x="1793" y="3077"/>
                    <a:pt x="1755" y="3077"/>
                  </a:cubicBezTo>
                  <a:cubicBezTo>
                    <a:pt x="1567" y="3077"/>
                    <a:pt x="763" y="2384"/>
                    <a:pt x="456" y="2384"/>
                  </a:cubicBezTo>
                  <a:cubicBezTo>
                    <a:pt x="420" y="2384"/>
                    <a:pt x="390" y="2394"/>
                    <a:pt x="370" y="2415"/>
                  </a:cubicBezTo>
                  <a:cubicBezTo>
                    <a:pt x="287" y="2509"/>
                    <a:pt x="236" y="2587"/>
                    <a:pt x="1094" y="3189"/>
                  </a:cubicBezTo>
                  <a:cubicBezTo>
                    <a:pt x="1554" y="3513"/>
                    <a:pt x="2503" y="4018"/>
                    <a:pt x="3299" y="4425"/>
                  </a:cubicBezTo>
                  <a:lnTo>
                    <a:pt x="3392" y="4470"/>
                  </a:lnTo>
                  <a:cubicBezTo>
                    <a:pt x="3392" y="4470"/>
                    <a:pt x="9281" y="8709"/>
                    <a:pt x="13450" y="8709"/>
                  </a:cubicBezTo>
                  <a:cubicBezTo>
                    <a:pt x="14709" y="8709"/>
                    <a:pt x="15811" y="8323"/>
                    <a:pt x="16547" y="7316"/>
                  </a:cubicBezTo>
                  <a:cubicBezTo>
                    <a:pt x="18493" y="4656"/>
                    <a:pt x="18628" y="4508"/>
                    <a:pt x="19016" y="3842"/>
                  </a:cubicBezTo>
                  <a:lnTo>
                    <a:pt x="16154" y="1034"/>
                  </a:lnTo>
                  <a:cubicBezTo>
                    <a:pt x="16154" y="1034"/>
                    <a:pt x="13268" y="4762"/>
                    <a:pt x="12669" y="4762"/>
                  </a:cubicBezTo>
                  <a:cubicBezTo>
                    <a:pt x="12665" y="4762"/>
                    <a:pt x="12662" y="4762"/>
                    <a:pt x="12658" y="4761"/>
                  </a:cubicBezTo>
                  <a:cubicBezTo>
                    <a:pt x="9472" y="4518"/>
                    <a:pt x="6294" y="2908"/>
                    <a:pt x="5188" y="2300"/>
                  </a:cubicBezTo>
                  <a:cubicBezTo>
                    <a:pt x="5091" y="2146"/>
                    <a:pt x="4983" y="1960"/>
                    <a:pt x="4864" y="1739"/>
                  </a:cubicBezTo>
                  <a:cubicBezTo>
                    <a:pt x="4762" y="1549"/>
                    <a:pt x="4695" y="1340"/>
                    <a:pt x="4666" y="1127"/>
                  </a:cubicBezTo>
                  <a:cubicBezTo>
                    <a:pt x="4632" y="900"/>
                    <a:pt x="4598" y="608"/>
                    <a:pt x="4617" y="406"/>
                  </a:cubicBezTo>
                  <a:cubicBezTo>
                    <a:pt x="4621" y="388"/>
                    <a:pt x="4621" y="369"/>
                    <a:pt x="4624" y="354"/>
                  </a:cubicBezTo>
                  <a:cubicBezTo>
                    <a:pt x="4635" y="317"/>
                    <a:pt x="4635" y="283"/>
                    <a:pt x="4632" y="250"/>
                  </a:cubicBezTo>
                  <a:cubicBezTo>
                    <a:pt x="4621" y="106"/>
                    <a:pt x="4502" y="1"/>
                    <a:pt x="438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7"/>
            <p:cNvSpPr/>
            <p:nvPr/>
          </p:nvSpPr>
          <p:spPr>
            <a:xfrm flipH="1">
              <a:off x="7744211" y="2144852"/>
              <a:ext cx="28500" cy="81600"/>
            </a:xfrm>
            <a:prstGeom prst="rtTriangle">
              <a:avLst/>
            </a:pr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37"/>
          <p:cNvGrpSpPr/>
          <p:nvPr/>
        </p:nvGrpSpPr>
        <p:grpSpPr>
          <a:xfrm rot="756199">
            <a:off x="5892235" y="4165295"/>
            <a:ext cx="502396" cy="423275"/>
            <a:chOff x="2681574" y="1237063"/>
            <a:chExt cx="340338" cy="314998"/>
          </a:xfrm>
        </p:grpSpPr>
        <p:sp>
          <p:nvSpPr>
            <p:cNvPr id="1157" name="Google Shape;1157;p37"/>
            <p:cNvSpPr/>
            <p:nvPr/>
          </p:nvSpPr>
          <p:spPr>
            <a:xfrm>
              <a:off x="2681574" y="1237063"/>
              <a:ext cx="340338" cy="314998"/>
            </a:xfrm>
            <a:custGeom>
              <a:rect b="b" l="l" r="r" t="t"/>
              <a:pathLst>
                <a:path extrusionOk="0" h="8540" w="9227">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7"/>
            <p:cNvSpPr/>
            <p:nvPr/>
          </p:nvSpPr>
          <p:spPr>
            <a:xfrm>
              <a:off x="2798758" y="1347238"/>
              <a:ext cx="136733" cy="114897"/>
            </a:xfrm>
            <a:custGeom>
              <a:rect b="b" l="l" r="r" t="t"/>
              <a:pathLst>
                <a:path extrusionOk="0" h="3115" w="3707">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7"/>
            <p:cNvSpPr/>
            <p:nvPr/>
          </p:nvSpPr>
          <p:spPr>
            <a:xfrm>
              <a:off x="2831807" y="1370734"/>
              <a:ext cx="68385" cy="74950"/>
            </a:xfrm>
            <a:custGeom>
              <a:rect b="b" l="l" r="r" t="t"/>
              <a:pathLst>
                <a:path extrusionOk="0" h="2032" w="1854">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7"/>
            <p:cNvSpPr/>
            <p:nvPr/>
          </p:nvSpPr>
          <p:spPr>
            <a:xfrm>
              <a:off x="2700128" y="1258825"/>
              <a:ext cx="302900" cy="276785"/>
            </a:xfrm>
            <a:custGeom>
              <a:rect b="b" l="l" r="r" t="t"/>
              <a:pathLst>
                <a:path extrusionOk="0" h="7504" w="8212">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37"/>
          <p:cNvGrpSpPr/>
          <p:nvPr/>
        </p:nvGrpSpPr>
        <p:grpSpPr>
          <a:xfrm>
            <a:off x="907227" y="3057188"/>
            <a:ext cx="256220" cy="255937"/>
            <a:chOff x="3303268" y="3817349"/>
            <a:chExt cx="346056" cy="345674"/>
          </a:xfrm>
        </p:grpSpPr>
        <p:sp>
          <p:nvSpPr>
            <p:cNvPr id="1162" name="Google Shape;1162;p3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37"/>
          <p:cNvGrpSpPr/>
          <p:nvPr/>
        </p:nvGrpSpPr>
        <p:grpSpPr>
          <a:xfrm>
            <a:off x="1239733" y="3057188"/>
            <a:ext cx="256220" cy="255937"/>
            <a:chOff x="3752358" y="3817349"/>
            <a:chExt cx="346056" cy="345674"/>
          </a:xfrm>
        </p:grpSpPr>
        <p:sp>
          <p:nvSpPr>
            <p:cNvPr id="1167" name="Google Shape;1167;p3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pic>
        <p:nvPicPr>
          <p:cNvPr id="413" name="Google Shape;413;p23"/>
          <p:cNvPicPr preferRelativeResize="0"/>
          <p:nvPr/>
        </p:nvPicPr>
        <p:blipFill>
          <a:blip r:embed="rId3">
            <a:alphaModFix/>
          </a:blip>
          <a:stretch>
            <a:fillRect/>
          </a:stretch>
        </p:blipFill>
        <p:spPr>
          <a:xfrm>
            <a:off x="1" y="0"/>
            <a:ext cx="9139367" cy="5143500"/>
          </a:xfrm>
          <a:prstGeom prst="rect">
            <a:avLst/>
          </a:prstGeom>
          <a:noFill/>
          <a:ln>
            <a:noFill/>
          </a:ln>
        </p:spPr>
      </p:pic>
      <p:pic>
        <p:nvPicPr>
          <p:cNvPr id="414" name="Google Shape;414;p23"/>
          <p:cNvPicPr preferRelativeResize="0"/>
          <p:nvPr/>
        </p:nvPicPr>
        <p:blipFill rotWithShape="1">
          <a:blip r:embed="rId3">
            <a:alphaModFix/>
          </a:blip>
          <a:srcRect b="23863" l="2967" r="78680" t="34735"/>
          <a:stretch/>
        </p:blipFill>
        <p:spPr>
          <a:xfrm>
            <a:off x="0" y="945925"/>
            <a:ext cx="2336351" cy="29662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pic>
        <p:nvPicPr>
          <p:cNvPr id="419" name="Google Shape;419;p24"/>
          <p:cNvPicPr preferRelativeResize="0"/>
          <p:nvPr/>
        </p:nvPicPr>
        <p:blipFill>
          <a:blip r:embed="rId3">
            <a:alphaModFix/>
          </a:blip>
          <a:stretch>
            <a:fillRect/>
          </a:stretch>
        </p:blipFill>
        <p:spPr>
          <a:xfrm>
            <a:off x="3" y="69469"/>
            <a:ext cx="9144001" cy="500457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25"/>
          <p:cNvSpPr txBox="1"/>
          <p:nvPr/>
        </p:nvSpPr>
        <p:spPr>
          <a:xfrm>
            <a:off x="-225" y="4681788"/>
            <a:ext cx="9144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Shieh, E., Vassel, F.-M., Sugimoto, C., &amp; Monroe-White, T. (2024). Laissez-Faire Harms: Algorithmic Biases in Generative Language Models (No. arXiv:2404.07475). arXiv. https://doi.org/10.48550/arXiv.2404.07475</a:t>
            </a:r>
            <a:endParaRPr sz="900"/>
          </a:p>
        </p:txBody>
      </p:sp>
      <p:pic>
        <p:nvPicPr>
          <p:cNvPr id="425" name="Google Shape;425;p25"/>
          <p:cNvPicPr preferRelativeResize="0"/>
          <p:nvPr/>
        </p:nvPicPr>
        <p:blipFill>
          <a:blip r:embed="rId3">
            <a:alphaModFix/>
          </a:blip>
          <a:stretch>
            <a:fillRect/>
          </a:stretch>
        </p:blipFill>
        <p:spPr>
          <a:xfrm>
            <a:off x="213" y="1551393"/>
            <a:ext cx="9143575" cy="20407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6"/>
          <p:cNvSpPr txBox="1"/>
          <p:nvPr/>
        </p:nvSpPr>
        <p:spPr>
          <a:xfrm>
            <a:off x="-225" y="4681788"/>
            <a:ext cx="9144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Shieh, E., Vassel, F.-M., Sugimoto, C., &amp; Monroe-White, T. (2024). Laissez-Faire Harms: Algorithmic Biases in Generative Language Models (No. arXiv:2404.07475). arXiv. https://doi.org/10.48550/arXiv.2404.07475</a:t>
            </a:r>
            <a:endParaRPr sz="900"/>
          </a:p>
        </p:txBody>
      </p:sp>
      <p:pic>
        <p:nvPicPr>
          <p:cNvPr id="431" name="Google Shape;431;p26"/>
          <p:cNvPicPr preferRelativeResize="0"/>
          <p:nvPr/>
        </p:nvPicPr>
        <p:blipFill rotWithShape="1">
          <a:blip r:embed="rId3">
            <a:alphaModFix/>
          </a:blip>
          <a:srcRect b="1989" l="0" r="0" t="0"/>
          <a:stretch/>
        </p:blipFill>
        <p:spPr>
          <a:xfrm>
            <a:off x="218075" y="513750"/>
            <a:ext cx="8707424" cy="2567625"/>
          </a:xfrm>
          <a:prstGeom prst="rect">
            <a:avLst/>
          </a:prstGeom>
          <a:noFill/>
          <a:ln>
            <a:noFill/>
          </a:ln>
        </p:spPr>
      </p:pic>
      <p:pic>
        <p:nvPicPr>
          <p:cNvPr id="432" name="Google Shape;432;p26"/>
          <p:cNvPicPr preferRelativeResize="0"/>
          <p:nvPr/>
        </p:nvPicPr>
        <p:blipFill>
          <a:blip r:embed="rId4">
            <a:alphaModFix/>
          </a:blip>
          <a:stretch>
            <a:fillRect/>
          </a:stretch>
        </p:blipFill>
        <p:spPr>
          <a:xfrm>
            <a:off x="218063" y="3081383"/>
            <a:ext cx="8707436" cy="149631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27" title="IMG-20250220-WA0000.jpeg"/>
          <p:cNvPicPr preferRelativeResize="0"/>
          <p:nvPr/>
        </p:nvPicPr>
        <p:blipFill>
          <a:blip r:embed="rId3">
            <a:alphaModFix/>
          </a:blip>
          <a:stretch>
            <a:fillRect/>
          </a:stretch>
        </p:blipFill>
        <p:spPr>
          <a:xfrm>
            <a:off x="821150" y="0"/>
            <a:ext cx="2893225" cy="5143501"/>
          </a:xfrm>
          <a:prstGeom prst="rect">
            <a:avLst/>
          </a:prstGeom>
          <a:noFill/>
          <a:ln>
            <a:noFill/>
          </a:ln>
        </p:spPr>
      </p:pic>
      <p:pic>
        <p:nvPicPr>
          <p:cNvPr id="438" name="Google Shape;438;p27" title="20250312_161131.jpg"/>
          <p:cNvPicPr preferRelativeResize="0"/>
          <p:nvPr/>
        </p:nvPicPr>
        <p:blipFill rotWithShape="1">
          <a:blip r:embed="rId4">
            <a:alphaModFix/>
          </a:blip>
          <a:srcRect b="21148" l="2704" r="8335" t="42890"/>
          <a:stretch/>
        </p:blipFill>
        <p:spPr>
          <a:xfrm>
            <a:off x="4571786" y="0"/>
            <a:ext cx="3838115" cy="2453724"/>
          </a:xfrm>
          <a:prstGeom prst="rect">
            <a:avLst/>
          </a:prstGeom>
          <a:noFill/>
          <a:ln>
            <a:noFill/>
          </a:ln>
        </p:spPr>
      </p:pic>
      <p:pic>
        <p:nvPicPr>
          <p:cNvPr id="439" name="Google Shape;439;p27" title="20250312_161131.jpg"/>
          <p:cNvPicPr preferRelativeResize="0"/>
          <p:nvPr/>
        </p:nvPicPr>
        <p:blipFill rotWithShape="1">
          <a:blip r:embed="rId4">
            <a:alphaModFix/>
          </a:blip>
          <a:srcRect b="58238" l="2704" r="8335" t="5800"/>
          <a:stretch/>
        </p:blipFill>
        <p:spPr>
          <a:xfrm>
            <a:off x="4571780" y="2689777"/>
            <a:ext cx="3838115" cy="24537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8"/>
                                        </p:tgtEl>
                                        <p:attrNameLst>
                                          <p:attrName>style.visibility</p:attrName>
                                        </p:attrNameLst>
                                      </p:cBhvr>
                                      <p:to>
                                        <p:strVal val="visible"/>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4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8"/>
          <p:cNvSpPr txBox="1"/>
          <p:nvPr/>
        </p:nvSpPr>
        <p:spPr>
          <a:xfrm>
            <a:off x="251563" y="1567350"/>
            <a:ext cx="3000000" cy="200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500" u="sng">
                <a:latin typeface="Times New Roman"/>
                <a:ea typeface="Times New Roman"/>
                <a:cs typeface="Times New Roman"/>
                <a:sym typeface="Times New Roman"/>
              </a:rPr>
              <a:t>Al</a:t>
            </a:r>
            <a:r>
              <a:rPr lang="en" sz="1500" u="sng">
                <a:latin typeface="Times New Roman"/>
                <a:ea typeface="Times New Roman"/>
                <a:cs typeface="Times New Roman"/>
                <a:sym typeface="Times New Roman"/>
              </a:rPr>
              <a:t>gorithmic Bias (AB)</a:t>
            </a:r>
            <a:endParaRPr sz="1500" u="sng">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500">
                <a:latin typeface="Times New Roman"/>
                <a:ea typeface="Times New Roman"/>
                <a:cs typeface="Times New Roman"/>
                <a:sym typeface="Times New Roman"/>
              </a:rPr>
              <a:t>[DEF] Computer systems that systematically and unfairly discriminate against certain individuals or groups of individuals in favor of others (Friedman &amp; Nissenbaum, 1996)</a:t>
            </a:r>
            <a:endParaRPr sz="1500"/>
          </a:p>
        </p:txBody>
      </p:sp>
      <p:pic>
        <p:nvPicPr>
          <p:cNvPr id="445" name="Google Shape;445;p28"/>
          <p:cNvPicPr preferRelativeResize="0"/>
          <p:nvPr/>
        </p:nvPicPr>
        <p:blipFill>
          <a:blip r:embed="rId3">
            <a:alphaModFix/>
          </a:blip>
          <a:stretch>
            <a:fillRect/>
          </a:stretch>
        </p:blipFill>
        <p:spPr>
          <a:xfrm>
            <a:off x="3251550" y="1080600"/>
            <a:ext cx="5640436" cy="2982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49" name="Shape 449"/>
        <p:cNvGrpSpPr/>
        <p:nvPr/>
      </p:nvGrpSpPr>
      <p:grpSpPr>
        <a:xfrm>
          <a:off x="0" y="0"/>
          <a:ext cx="0" cy="0"/>
          <a:chOff x="0" y="0"/>
          <a:chExt cx="0" cy="0"/>
        </a:xfrm>
      </p:grpSpPr>
      <p:sp>
        <p:nvSpPr>
          <p:cNvPr id="450" name="Google Shape;450;p29"/>
          <p:cNvSpPr/>
          <p:nvPr/>
        </p:nvSpPr>
        <p:spPr>
          <a:xfrm>
            <a:off x="6311425" y="1116851"/>
            <a:ext cx="607500" cy="6129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3711525" y="2937576"/>
            <a:ext cx="607500" cy="6129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3711525" y="1116851"/>
            <a:ext cx="607500" cy="6129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txBox="1"/>
          <p:nvPr>
            <p:ph type="ctrTitle"/>
          </p:nvPr>
        </p:nvSpPr>
        <p:spPr>
          <a:xfrm>
            <a:off x="3782800" y="1657625"/>
            <a:ext cx="2528700" cy="32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 </a:t>
            </a:r>
            <a:endParaRPr/>
          </a:p>
          <a:p>
            <a:pPr indent="0" lvl="0" marL="0" rtl="0" algn="l">
              <a:spcBef>
                <a:spcPts val="0"/>
              </a:spcBef>
              <a:spcAft>
                <a:spcPts val="0"/>
              </a:spcAft>
              <a:buNone/>
            </a:pPr>
            <a:r>
              <a:rPr lang="en"/>
              <a:t>Learner profile</a:t>
            </a:r>
            <a:endParaRPr/>
          </a:p>
        </p:txBody>
      </p:sp>
      <p:sp>
        <p:nvSpPr>
          <p:cNvPr id="454" name="Google Shape;454;p29"/>
          <p:cNvSpPr txBox="1"/>
          <p:nvPr>
            <p:ph idx="2" type="ctrTitle"/>
          </p:nvPr>
        </p:nvSpPr>
        <p:spPr>
          <a:xfrm>
            <a:off x="3782800" y="3482450"/>
            <a:ext cx="2528700" cy="32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 </a:t>
            </a:r>
            <a:endParaRPr/>
          </a:p>
          <a:p>
            <a:pPr indent="0" lvl="0" marL="0" rtl="0" algn="l">
              <a:spcBef>
                <a:spcPts val="0"/>
              </a:spcBef>
              <a:spcAft>
                <a:spcPts val="0"/>
              </a:spcAft>
              <a:buNone/>
            </a:pPr>
            <a:r>
              <a:rPr lang="en"/>
              <a:t>project demo</a:t>
            </a:r>
            <a:endParaRPr/>
          </a:p>
        </p:txBody>
      </p:sp>
      <p:sp>
        <p:nvSpPr>
          <p:cNvPr id="455" name="Google Shape;455;p29"/>
          <p:cNvSpPr txBox="1"/>
          <p:nvPr>
            <p:ph idx="3" type="ctrTitle"/>
          </p:nvPr>
        </p:nvSpPr>
        <p:spPr>
          <a:xfrm>
            <a:off x="6364525" y="1657625"/>
            <a:ext cx="2528700" cy="32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br>
              <a:rPr lang="en"/>
            </a:br>
            <a:r>
              <a:rPr lang="en"/>
              <a:t>Learning Objectives</a:t>
            </a:r>
            <a:endParaRPr/>
          </a:p>
        </p:txBody>
      </p:sp>
      <p:grpSp>
        <p:nvGrpSpPr>
          <p:cNvPr id="456" name="Google Shape;456;p29"/>
          <p:cNvGrpSpPr/>
          <p:nvPr/>
        </p:nvGrpSpPr>
        <p:grpSpPr>
          <a:xfrm>
            <a:off x="0" y="982900"/>
            <a:ext cx="4600713" cy="3725949"/>
            <a:chOff x="0" y="982900"/>
            <a:chExt cx="4600713" cy="3725949"/>
          </a:xfrm>
        </p:grpSpPr>
        <p:grpSp>
          <p:nvGrpSpPr>
            <p:cNvPr id="457" name="Google Shape;457;p29"/>
            <p:cNvGrpSpPr/>
            <p:nvPr/>
          </p:nvGrpSpPr>
          <p:grpSpPr>
            <a:xfrm>
              <a:off x="411575" y="982900"/>
              <a:ext cx="2214990" cy="3181003"/>
              <a:chOff x="624596" y="982906"/>
              <a:chExt cx="2001980" cy="3181003"/>
            </a:xfrm>
          </p:grpSpPr>
          <p:sp>
            <p:nvSpPr>
              <p:cNvPr id="458" name="Google Shape;458;p29"/>
              <p:cNvSpPr/>
              <p:nvPr/>
            </p:nvSpPr>
            <p:spPr>
              <a:xfrm>
                <a:off x="692176" y="1142009"/>
                <a:ext cx="1934400" cy="30219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24596" y="982906"/>
                <a:ext cx="1881817" cy="2984405"/>
              </a:xfrm>
              <a:custGeom>
                <a:rect b="b" l="l" r="r" t="t"/>
                <a:pathLst>
                  <a:path extrusionOk="0" h="74336" w="53747">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9"/>
            <p:cNvGrpSpPr/>
            <p:nvPr/>
          </p:nvGrpSpPr>
          <p:grpSpPr>
            <a:xfrm>
              <a:off x="0" y="4397412"/>
              <a:ext cx="4600713" cy="150450"/>
              <a:chOff x="0" y="4397412"/>
              <a:chExt cx="4600713" cy="150450"/>
            </a:xfrm>
          </p:grpSpPr>
          <p:sp>
            <p:nvSpPr>
              <p:cNvPr id="461" name="Google Shape;461;p29"/>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29"/>
            <p:cNvGrpSpPr/>
            <p:nvPr/>
          </p:nvGrpSpPr>
          <p:grpSpPr>
            <a:xfrm>
              <a:off x="2072827" y="1904259"/>
              <a:ext cx="1418990" cy="2804590"/>
              <a:chOff x="2072827" y="1904259"/>
              <a:chExt cx="1418990" cy="2804590"/>
            </a:xfrm>
          </p:grpSpPr>
          <p:sp>
            <p:nvSpPr>
              <p:cNvPr id="467" name="Google Shape;467;p29"/>
              <p:cNvSpPr/>
              <p:nvPr/>
            </p:nvSpPr>
            <p:spPr>
              <a:xfrm>
                <a:off x="2399847" y="1904259"/>
                <a:ext cx="391230" cy="380866"/>
              </a:xfrm>
              <a:custGeom>
                <a:rect b="b" l="l" r="r" t="t"/>
                <a:pathLst>
                  <a:path extrusionOk="0" h="10878" w="11174">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2789784" y="2455395"/>
                <a:ext cx="313327" cy="524242"/>
              </a:xfrm>
              <a:custGeom>
                <a:rect b="b" l="l" r="r" t="t"/>
                <a:pathLst>
                  <a:path extrusionOk="0" h="14973" w="8949">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2724205" y="2358410"/>
                <a:ext cx="176358" cy="233253"/>
              </a:xfrm>
              <a:custGeom>
                <a:rect b="b" l="l" r="r" t="t"/>
                <a:pathLst>
                  <a:path extrusionOk="0" h="6662" w="5037">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2853507" y="2457531"/>
                <a:ext cx="1646" cy="8858"/>
              </a:xfrm>
              <a:custGeom>
                <a:rect b="b" l="l" r="r" t="t"/>
                <a:pathLst>
                  <a:path extrusionOk="0" h="253" w="47">
                    <a:moveTo>
                      <a:pt x="0" y="1"/>
                    </a:moveTo>
                    <a:lnTo>
                      <a:pt x="0" y="252"/>
                    </a:lnTo>
                    <a:lnTo>
                      <a:pt x="47" y="252"/>
                    </a:lnTo>
                    <a:lnTo>
                      <a:pt x="47" y="1"/>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2759253" y="2491738"/>
                <a:ext cx="149959" cy="113756"/>
              </a:xfrm>
              <a:custGeom>
                <a:rect b="b" l="l" r="r" t="t"/>
                <a:pathLst>
                  <a:path extrusionOk="0" h="3249" w="4283">
                    <a:moveTo>
                      <a:pt x="4200" y="1"/>
                    </a:moveTo>
                    <a:lnTo>
                      <a:pt x="0" y="2829"/>
                    </a:lnTo>
                    <a:lnTo>
                      <a:pt x="270" y="3248"/>
                    </a:lnTo>
                    <a:lnTo>
                      <a:pt x="4282" y="374"/>
                    </a:lnTo>
                    <a:lnTo>
                      <a:pt x="4200"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3066000" y="2936365"/>
                <a:ext cx="112040" cy="66769"/>
              </a:xfrm>
              <a:custGeom>
                <a:rect b="b" l="l" r="r" t="t"/>
                <a:pathLst>
                  <a:path extrusionOk="0" h="1907" w="320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2668115" y="4444154"/>
                <a:ext cx="84660" cy="183781"/>
              </a:xfrm>
              <a:custGeom>
                <a:rect b="b" l="l" r="r" t="t"/>
                <a:pathLst>
                  <a:path extrusionOk="0" h="5249" w="2418">
                    <a:moveTo>
                      <a:pt x="152" y="1"/>
                    </a:moveTo>
                    <a:lnTo>
                      <a:pt x="1" y="5249"/>
                    </a:lnTo>
                    <a:lnTo>
                      <a:pt x="2266" y="5249"/>
                    </a:lnTo>
                    <a:lnTo>
                      <a:pt x="2417"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2119709" y="4233657"/>
                <a:ext cx="166414" cy="190433"/>
              </a:xfrm>
              <a:custGeom>
                <a:rect b="b" l="l" r="r" t="t"/>
                <a:pathLst>
                  <a:path extrusionOk="0" h="5439" w="4753">
                    <a:moveTo>
                      <a:pt x="2656" y="1"/>
                    </a:moveTo>
                    <a:lnTo>
                      <a:pt x="0" y="4585"/>
                    </a:lnTo>
                    <a:lnTo>
                      <a:pt x="2096" y="5438"/>
                    </a:lnTo>
                    <a:lnTo>
                      <a:pt x="4753" y="859"/>
                    </a:lnTo>
                    <a:lnTo>
                      <a:pt x="2656"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2072827" y="4366600"/>
                <a:ext cx="225516" cy="194775"/>
              </a:xfrm>
              <a:custGeom>
                <a:rect b="b" l="l" r="r" t="t"/>
                <a:pathLst>
                  <a:path extrusionOk="0" h="5563" w="6441">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2643536" y="4618587"/>
                <a:ext cx="241411" cy="90262"/>
              </a:xfrm>
              <a:custGeom>
                <a:rect b="b" l="l" r="r" t="t"/>
                <a:pathLst>
                  <a:path extrusionOk="0" h="2578" w="6895">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2670670" y="4520551"/>
                <a:ext cx="665" cy="18417"/>
              </a:xfrm>
              <a:custGeom>
                <a:rect b="b" l="l" r="r" t="t"/>
                <a:pathLst>
                  <a:path extrusionOk="0" h="526" w="19">
                    <a:moveTo>
                      <a:pt x="18" y="1"/>
                    </a:moveTo>
                    <a:lnTo>
                      <a:pt x="0" y="526"/>
                    </a:lnTo>
                    <a:lnTo>
                      <a:pt x="4" y="526"/>
                    </a:lnTo>
                    <a:lnTo>
                      <a:pt x="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2670776" y="4520551"/>
                <a:ext cx="79828" cy="18417"/>
              </a:xfrm>
              <a:custGeom>
                <a:rect b="b" l="l" r="r" t="t"/>
                <a:pathLst>
                  <a:path extrusionOk="0" h="526" w="2280">
                    <a:moveTo>
                      <a:pt x="15" y="1"/>
                    </a:moveTo>
                    <a:lnTo>
                      <a:pt x="1" y="526"/>
                    </a:lnTo>
                    <a:lnTo>
                      <a:pt x="2265" y="526"/>
                    </a:lnTo>
                    <a:lnTo>
                      <a:pt x="2280" y="1"/>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2164701" y="4300391"/>
                <a:ext cx="9313" cy="16141"/>
              </a:xfrm>
              <a:custGeom>
                <a:rect b="b" l="l" r="r" t="t"/>
                <a:pathLst>
                  <a:path extrusionOk="0" h="461" w="266">
                    <a:moveTo>
                      <a:pt x="266" y="0"/>
                    </a:moveTo>
                    <a:lnTo>
                      <a:pt x="1" y="456"/>
                    </a:lnTo>
                    <a:lnTo>
                      <a:pt x="1" y="460"/>
                    </a:lnTo>
                    <a:lnTo>
                      <a:pt x="2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2164701" y="4300391"/>
                <a:ext cx="82700" cy="46041"/>
              </a:xfrm>
              <a:custGeom>
                <a:rect b="b" l="l" r="r" t="t"/>
                <a:pathLst>
                  <a:path extrusionOk="0" h="1315" w="2362">
                    <a:moveTo>
                      <a:pt x="266" y="0"/>
                    </a:moveTo>
                    <a:lnTo>
                      <a:pt x="1" y="460"/>
                    </a:lnTo>
                    <a:lnTo>
                      <a:pt x="2100" y="1314"/>
                    </a:lnTo>
                    <a:lnTo>
                      <a:pt x="2362" y="858"/>
                    </a:lnTo>
                    <a:lnTo>
                      <a:pt x="266" y="0"/>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2427857" y="2340868"/>
                <a:ext cx="454952" cy="501659"/>
              </a:xfrm>
              <a:custGeom>
                <a:rect b="b" l="l" r="r" t="t"/>
                <a:pathLst>
                  <a:path extrusionOk="0" h="14328" w="12994">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2564687" y="2178829"/>
                <a:ext cx="194599" cy="293475"/>
              </a:xfrm>
              <a:custGeom>
                <a:rect b="b" l="l" r="r" t="t"/>
                <a:pathLst>
                  <a:path extrusionOk="0" h="8382" w="5558">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2657436" y="2245668"/>
                <a:ext cx="11484" cy="9839"/>
              </a:xfrm>
              <a:custGeom>
                <a:rect b="b" l="l" r="r" t="t"/>
                <a:pathLst>
                  <a:path extrusionOk="0" h="281" w="328">
                    <a:moveTo>
                      <a:pt x="1" y="0"/>
                    </a:moveTo>
                    <a:lnTo>
                      <a:pt x="327" y="280"/>
                    </a:lnTo>
                    <a:lnTo>
                      <a:pt x="327" y="280"/>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2664368" y="2279351"/>
                <a:ext cx="280" cy="2066"/>
              </a:xfrm>
              <a:custGeom>
                <a:rect b="b" l="l" r="r" t="t"/>
                <a:pathLst>
                  <a:path extrusionOk="0" h="59" w="8">
                    <a:moveTo>
                      <a:pt x="8" y="0"/>
                    </a:moveTo>
                    <a:cubicBezTo>
                      <a:pt x="4" y="22"/>
                      <a:pt x="4" y="40"/>
                      <a:pt x="0" y="58"/>
                    </a:cubicBezTo>
                    <a:lnTo>
                      <a:pt x="0" y="58"/>
                    </a:lnTo>
                    <a:cubicBezTo>
                      <a:pt x="4" y="40"/>
                      <a:pt x="4" y="22"/>
                      <a:pt x="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2606562" y="2210096"/>
                <a:ext cx="62357" cy="71320"/>
              </a:xfrm>
              <a:custGeom>
                <a:rect b="b" l="l" r="r" t="t"/>
                <a:pathLst>
                  <a:path extrusionOk="0" h="2037" w="1781">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2480236" y="1964936"/>
                <a:ext cx="258952" cy="296171"/>
              </a:xfrm>
              <a:custGeom>
                <a:rect b="b" l="l" r="r" t="t"/>
                <a:pathLst>
                  <a:path extrusionOk="0" h="8459" w="7396">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2465671" y="1949286"/>
                <a:ext cx="221209" cy="210880"/>
              </a:xfrm>
              <a:custGeom>
                <a:rect b="b" l="l" r="r" t="t"/>
                <a:pathLst>
                  <a:path extrusionOk="0" h="6023" w="6318">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2571234" y="2842496"/>
                <a:ext cx="298517" cy="1678079"/>
              </a:xfrm>
              <a:custGeom>
                <a:rect b="b" l="l" r="r" t="t"/>
                <a:pathLst>
                  <a:path extrusionOk="0" h="47928" w="8526">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2644516" y="4479376"/>
                <a:ext cx="140925" cy="45131"/>
              </a:xfrm>
              <a:custGeom>
                <a:rect b="b" l="l" r="r" t="t"/>
                <a:pathLst>
                  <a:path extrusionOk="0" h="1289" w="4025">
                    <a:moveTo>
                      <a:pt x="0" y="0"/>
                    </a:moveTo>
                    <a:lnTo>
                      <a:pt x="166" y="1288"/>
                    </a:lnTo>
                    <a:lnTo>
                      <a:pt x="3762" y="1288"/>
                    </a:lnTo>
                    <a:lnTo>
                      <a:pt x="4024" y="140"/>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2643641" y="3424583"/>
                <a:ext cx="4307" cy="41035"/>
              </a:xfrm>
              <a:custGeom>
                <a:rect b="b" l="l" r="r" t="t"/>
                <a:pathLst>
                  <a:path extrusionOk="0" h="1172" w="123">
                    <a:moveTo>
                      <a:pt x="0" y="1"/>
                    </a:moveTo>
                    <a:lnTo>
                      <a:pt x="0" y="4"/>
                    </a:lnTo>
                    <a:cubicBezTo>
                      <a:pt x="43" y="395"/>
                      <a:pt x="83" y="785"/>
                      <a:pt x="122" y="1172"/>
                    </a:cubicBezTo>
                    <a:lnTo>
                      <a:pt x="122" y="1172"/>
                    </a:lnTo>
                    <a:cubicBezTo>
                      <a:pt x="83" y="785"/>
                      <a:pt x="43" y="395"/>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2643641" y="3130125"/>
                <a:ext cx="72406" cy="421936"/>
              </a:xfrm>
              <a:custGeom>
                <a:rect b="b" l="l" r="r" t="t"/>
                <a:pathLst>
                  <a:path extrusionOk="0" h="12051" w="2068">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2162670" y="2842496"/>
                <a:ext cx="559430" cy="1494228"/>
              </a:xfrm>
              <a:custGeom>
                <a:rect b="b" l="l" r="r" t="t"/>
                <a:pathLst>
                  <a:path extrusionOk="0" h="42677" w="15978">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2148980" y="4247137"/>
                <a:ext cx="153460" cy="99926"/>
              </a:xfrm>
              <a:custGeom>
                <a:rect b="b" l="l" r="r" t="t"/>
                <a:pathLst>
                  <a:path extrusionOk="0" h="2854" w="4383">
                    <a:moveTo>
                      <a:pt x="284" y="0"/>
                    </a:moveTo>
                    <a:lnTo>
                      <a:pt x="1" y="1403"/>
                    </a:lnTo>
                    <a:lnTo>
                      <a:pt x="3551" y="2853"/>
                    </a:lnTo>
                    <a:lnTo>
                      <a:pt x="4383" y="1891"/>
                    </a:lnTo>
                    <a:lnTo>
                      <a:pt x="28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2625784" y="2083314"/>
                <a:ext cx="17506" cy="22863"/>
              </a:xfrm>
              <a:custGeom>
                <a:rect b="b" l="l" r="r" t="t"/>
                <a:pathLst>
                  <a:path extrusionOk="0" h="653" w="50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2696300" y="2067594"/>
                <a:ext cx="17611" cy="22898"/>
              </a:xfrm>
              <a:custGeom>
                <a:rect b="b" l="l" r="r" t="t"/>
                <a:pathLst>
                  <a:path extrusionOk="0" h="654" w="503">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2700817" y="2060801"/>
                <a:ext cx="14110" cy="9138"/>
              </a:xfrm>
              <a:custGeom>
                <a:rect b="b" l="l" r="r" t="t"/>
                <a:pathLst>
                  <a:path extrusionOk="0" h="261" w="403">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2678443" y="2096759"/>
                <a:ext cx="31196" cy="44116"/>
              </a:xfrm>
              <a:custGeom>
                <a:rect b="b" l="l" r="r" t="t"/>
                <a:pathLst>
                  <a:path extrusionOk="0" h="1260" w="891">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2620147" y="2156876"/>
                <a:ext cx="50558" cy="16176"/>
              </a:xfrm>
              <a:custGeom>
                <a:rect b="b" l="l" r="r" t="t"/>
                <a:pathLst>
                  <a:path extrusionOk="0" h="462" w="1444">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2484893" y="2137129"/>
                <a:ext cx="74472" cy="66174"/>
              </a:xfrm>
              <a:custGeom>
                <a:rect b="b" l="l" r="r" t="t"/>
                <a:pathLst>
                  <a:path extrusionOk="0" h="1890" w="2127">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2594623" y="2046096"/>
                <a:ext cx="44011" cy="22968"/>
              </a:xfrm>
              <a:custGeom>
                <a:rect b="b" l="l" r="r" t="t"/>
                <a:pathLst>
                  <a:path extrusionOk="0" h="656" w="1257">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2677183" y="2017490"/>
                <a:ext cx="39249" cy="11554"/>
              </a:xfrm>
              <a:custGeom>
                <a:rect b="b" l="l" r="r" t="t"/>
                <a:pathLst>
                  <a:path extrusionOk="0" h="330" w="1121">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2205911" y="4422306"/>
                <a:ext cx="41490" cy="20972"/>
              </a:xfrm>
              <a:custGeom>
                <a:rect b="b" l="l" r="r" t="t"/>
                <a:pathLst>
                  <a:path extrusionOk="0" h="599" w="1185">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2206051" y="4400633"/>
                <a:ext cx="35713" cy="25594"/>
              </a:xfrm>
              <a:custGeom>
                <a:rect b="b" l="l" r="r" t="t"/>
                <a:pathLst>
                  <a:path extrusionOk="0" h="731" w="102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2753336" y="4612390"/>
                <a:ext cx="49683" cy="20202"/>
              </a:xfrm>
              <a:custGeom>
                <a:rect b="b" l="l" r="r" t="t"/>
                <a:pathLst>
                  <a:path extrusionOk="0" h="577" w="1419">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2753476" y="4593763"/>
                <a:ext cx="30811" cy="36063"/>
              </a:xfrm>
              <a:custGeom>
                <a:rect b="b" l="l" r="r" t="t"/>
                <a:pathLst>
                  <a:path extrusionOk="0" h="1030" w="88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2630301" y="2076522"/>
                <a:ext cx="14005" cy="9138"/>
              </a:xfrm>
              <a:custGeom>
                <a:rect b="b" l="l" r="r" t="t"/>
                <a:pathLst>
                  <a:path extrusionOk="0" h="261" w="40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2470853" y="2821103"/>
                <a:ext cx="346484" cy="35853"/>
              </a:xfrm>
              <a:custGeom>
                <a:rect b="b" l="l" r="r" t="t"/>
                <a:pathLst>
                  <a:path extrusionOk="0" h="1024" w="9896">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2513323" y="2818617"/>
                <a:ext cx="19397" cy="41490"/>
              </a:xfrm>
              <a:custGeom>
                <a:rect b="b" l="l" r="r" t="t"/>
                <a:pathLst>
                  <a:path extrusionOk="0" h="1185" w="554">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2513323" y="2818617"/>
                <a:ext cx="19257" cy="41490"/>
              </a:xfrm>
              <a:custGeom>
                <a:rect b="b" l="l" r="r" t="t"/>
                <a:pathLst>
                  <a:path extrusionOk="0" h="1185" w="55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2772348" y="2818617"/>
                <a:ext cx="19467" cy="41490"/>
              </a:xfrm>
              <a:custGeom>
                <a:rect b="b" l="l" r="r" t="t"/>
                <a:pathLst>
                  <a:path extrusionOk="0" h="1185" w="556">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2643396" y="2818617"/>
                <a:ext cx="19362" cy="41490"/>
              </a:xfrm>
              <a:custGeom>
                <a:rect b="b" l="l" r="r" t="t"/>
                <a:pathLst>
                  <a:path extrusionOk="0" h="1185" w="553">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2475381" y="2091484"/>
                <a:ext cx="1013577" cy="907769"/>
              </a:xfrm>
              <a:custGeom>
                <a:rect b="b" l="l" r="r" t="t"/>
                <a:pathLst>
                  <a:path extrusionOk="0" h="25927" w="28949">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2509787" y="2116997"/>
                <a:ext cx="982031" cy="1171798"/>
              </a:xfrm>
              <a:custGeom>
                <a:rect b="b" l="l" r="r" t="t"/>
                <a:pathLst>
                  <a:path extrusionOk="0" h="33468" w="28048">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3247996" y="2515617"/>
                <a:ext cx="9663" cy="52449"/>
              </a:xfrm>
              <a:custGeom>
                <a:rect b="b" l="l" r="r" t="t"/>
                <a:pathLst>
                  <a:path extrusionOk="0" h="1498" w="276">
                    <a:moveTo>
                      <a:pt x="0" y="0"/>
                    </a:moveTo>
                    <a:lnTo>
                      <a:pt x="14" y="1497"/>
                    </a:lnTo>
                    <a:lnTo>
                      <a:pt x="276" y="1494"/>
                    </a:lnTo>
                    <a:lnTo>
                      <a:pt x="2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3246315" y="2340798"/>
                <a:ext cx="10364" cy="125065"/>
              </a:xfrm>
              <a:custGeom>
                <a:rect b="b" l="l" r="r" t="t"/>
                <a:pathLst>
                  <a:path extrusionOk="0" h="3572" w="296">
                    <a:moveTo>
                      <a:pt x="264" y="0"/>
                    </a:moveTo>
                    <a:lnTo>
                      <a:pt x="1" y="4"/>
                    </a:lnTo>
                    <a:lnTo>
                      <a:pt x="34" y="3572"/>
                    </a:lnTo>
                    <a:lnTo>
                      <a:pt x="295" y="3572"/>
                    </a:lnTo>
                    <a:lnTo>
                      <a:pt x="2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3105459" y="2917633"/>
                <a:ext cx="72581" cy="85501"/>
              </a:xfrm>
              <a:custGeom>
                <a:rect b="b" l="l" r="r" t="t"/>
                <a:pathLst>
                  <a:path extrusionOk="0" h="2442" w="2073">
                    <a:moveTo>
                      <a:pt x="1375" y="0"/>
                    </a:moveTo>
                    <a:lnTo>
                      <a:pt x="1" y="1486"/>
                    </a:lnTo>
                    <a:lnTo>
                      <a:pt x="539" y="2441"/>
                    </a:lnTo>
                    <a:lnTo>
                      <a:pt x="2072" y="719"/>
                    </a:lnTo>
                    <a:lnTo>
                      <a:pt x="1375"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2592592" y="2194375"/>
                <a:ext cx="843906" cy="1008185"/>
              </a:xfrm>
              <a:custGeom>
                <a:rect b="b" l="l" r="r" t="t"/>
                <a:pathLst>
                  <a:path extrusionOk="0" h="28795" w="24103">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2614090" y="2645304"/>
                <a:ext cx="70060" cy="105878"/>
              </a:xfrm>
              <a:custGeom>
                <a:rect b="b" l="l" r="r" t="t"/>
                <a:pathLst>
                  <a:path extrusionOk="0" h="3024" w="2001">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2359722" y="2457075"/>
                <a:ext cx="287488" cy="370957"/>
              </a:xfrm>
              <a:custGeom>
                <a:rect b="b" l="l" r="r" t="t"/>
                <a:pathLst>
                  <a:path extrusionOk="0" h="10595" w="8211">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2356851" y="2359775"/>
                <a:ext cx="170931" cy="212176"/>
              </a:xfrm>
              <a:custGeom>
                <a:rect b="b" l="l" r="r" t="t"/>
                <a:pathLst>
                  <a:path extrusionOk="0" h="6060" w="4882">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2348168" y="2472376"/>
                <a:ext cx="146702" cy="110640"/>
              </a:xfrm>
              <a:custGeom>
                <a:rect b="b" l="l" r="r" t="t"/>
                <a:pathLst>
                  <a:path extrusionOk="0" h="3160" w="4190">
                    <a:moveTo>
                      <a:pt x="83" y="1"/>
                    </a:moveTo>
                    <a:lnTo>
                      <a:pt x="1" y="370"/>
                    </a:lnTo>
                    <a:lnTo>
                      <a:pt x="3856" y="3160"/>
                    </a:lnTo>
                    <a:lnTo>
                      <a:pt x="4190" y="2786"/>
                    </a:lnTo>
                    <a:lnTo>
                      <a:pt x="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2661112" y="2623946"/>
                <a:ext cx="78953" cy="98700"/>
              </a:xfrm>
              <a:custGeom>
                <a:rect b="b" l="l" r="r" t="t"/>
                <a:pathLst>
                  <a:path extrusionOk="0" h="2819" w="2255">
                    <a:moveTo>
                      <a:pt x="1802" y="0"/>
                    </a:moveTo>
                    <a:lnTo>
                      <a:pt x="0" y="610"/>
                    </a:lnTo>
                    <a:lnTo>
                      <a:pt x="657" y="2818"/>
                    </a:lnTo>
                    <a:lnTo>
                      <a:pt x="2254" y="1881"/>
                    </a:lnTo>
                    <a:lnTo>
                      <a:pt x="1802"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26" name="Shape 526"/>
        <p:cNvGrpSpPr/>
        <p:nvPr/>
      </p:nvGrpSpPr>
      <p:grpSpPr>
        <a:xfrm>
          <a:off x="0" y="0"/>
          <a:ext cx="0" cy="0"/>
          <a:chOff x="0" y="0"/>
          <a:chExt cx="0" cy="0"/>
        </a:xfrm>
      </p:grpSpPr>
      <p:grpSp>
        <p:nvGrpSpPr>
          <p:cNvPr id="527" name="Google Shape;527;p30"/>
          <p:cNvGrpSpPr/>
          <p:nvPr/>
        </p:nvGrpSpPr>
        <p:grpSpPr>
          <a:xfrm>
            <a:off x="4534350" y="4313399"/>
            <a:ext cx="4600713" cy="150450"/>
            <a:chOff x="0" y="4397412"/>
            <a:chExt cx="4600713" cy="150450"/>
          </a:xfrm>
        </p:grpSpPr>
        <p:sp>
          <p:nvSpPr>
            <p:cNvPr id="528" name="Google Shape;528;p30"/>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0"/>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0"/>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0"/>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0"/>
          <p:cNvGrpSpPr/>
          <p:nvPr/>
        </p:nvGrpSpPr>
        <p:grpSpPr>
          <a:xfrm>
            <a:off x="5215723" y="1329593"/>
            <a:ext cx="3081703" cy="2757573"/>
            <a:chOff x="5215723" y="1479118"/>
            <a:chExt cx="3081703" cy="2757573"/>
          </a:xfrm>
        </p:grpSpPr>
        <p:grpSp>
          <p:nvGrpSpPr>
            <p:cNvPr id="534" name="Google Shape;534;p30"/>
            <p:cNvGrpSpPr/>
            <p:nvPr/>
          </p:nvGrpSpPr>
          <p:grpSpPr>
            <a:xfrm>
              <a:off x="5215723" y="1707350"/>
              <a:ext cx="3081703" cy="2529341"/>
              <a:chOff x="5150194" y="1591500"/>
              <a:chExt cx="3081703" cy="2529341"/>
            </a:xfrm>
          </p:grpSpPr>
          <p:sp>
            <p:nvSpPr>
              <p:cNvPr id="535" name="Google Shape;535;p30"/>
              <p:cNvSpPr/>
              <p:nvPr/>
            </p:nvSpPr>
            <p:spPr>
              <a:xfrm>
                <a:off x="5150194" y="1591500"/>
                <a:ext cx="1147444" cy="2529341"/>
              </a:xfrm>
              <a:custGeom>
                <a:rect b="b" l="l" r="r" t="t"/>
                <a:pathLst>
                  <a:path extrusionOk="0" h="64368" w="4654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6402990" y="1591500"/>
                <a:ext cx="1828907" cy="2529341"/>
              </a:xfrm>
              <a:custGeom>
                <a:rect b="b" l="l" r="r" t="t"/>
                <a:pathLst>
                  <a:path extrusionOk="0" h="64368" w="46543">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0"/>
            <p:cNvGrpSpPr/>
            <p:nvPr/>
          </p:nvGrpSpPr>
          <p:grpSpPr>
            <a:xfrm>
              <a:off x="5723516" y="1479118"/>
              <a:ext cx="2288423" cy="1787926"/>
              <a:chOff x="5723516" y="1479118"/>
              <a:chExt cx="2288423" cy="1787926"/>
            </a:xfrm>
          </p:grpSpPr>
          <p:sp>
            <p:nvSpPr>
              <p:cNvPr id="538" name="Google Shape;538;p30"/>
              <p:cNvSpPr/>
              <p:nvPr/>
            </p:nvSpPr>
            <p:spPr>
              <a:xfrm>
                <a:off x="5723516" y="1479118"/>
                <a:ext cx="2288423" cy="291294"/>
              </a:xfrm>
              <a:custGeom>
                <a:rect b="b" l="l" r="r" t="t"/>
                <a:pathLst>
                  <a:path extrusionOk="0" h="7413" w="58237">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0"/>
              <p:cNvSpPr/>
              <p:nvPr/>
            </p:nvSpPr>
            <p:spPr>
              <a:xfrm>
                <a:off x="6229445" y="1572681"/>
                <a:ext cx="104407" cy="104368"/>
              </a:xfrm>
              <a:custGeom>
                <a:rect b="b" l="l" r="r" t="t"/>
                <a:pathLst>
                  <a:path extrusionOk="0" h="2656" w="2657">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0"/>
              <p:cNvSpPr/>
              <p:nvPr/>
            </p:nvSpPr>
            <p:spPr>
              <a:xfrm>
                <a:off x="6044560" y="1572681"/>
                <a:ext cx="104407" cy="104368"/>
              </a:xfrm>
              <a:custGeom>
                <a:rect b="b" l="l" r="r" t="t"/>
                <a:pathLst>
                  <a:path extrusionOk="0" h="2656" w="2657">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0"/>
              <p:cNvSpPr/>
              <p:nvPr/>
            </p:nvSpPr>
            <p:spPr>
              <a:xfrm>
                <a:off x="5859635" y="1572681"/>
                <a:ext cx="104407" cy="104368"/>
              </a:xfrm>
              <a:custGeom>
                <a:rect b="b" l="l" r="r" t="t"/>
                <a:pathLst>
                  <a:path extrusionOk="0" h="2656" w="2657">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0"/>
              <p:cNvSpPr/>
              <p:nvPr/>
            </p:nvSpPr>
            <p:spPr>
              <a:xfrm>
                <a:off x="5723516" y="1770377"/>
                <a:ext cx="2288423" cy="1496668"/>
              </a:xfrm>
              <a:custGeom>
                <a:rect b="b" l="l" r="r" t="t"/>
                <a:pathLst>
                  <a:path extrusionOk="0" h="38088" w="58237">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3" name="Google Shape;543;p30"/>
          <p:cNvSpPr txBox="1"/>
          <p:nvPr>
            <p:ph type="ctrTitle"/>
          </p:nvPr>
        </p:nvSpPr>
        <p:spPr>
          <a:xfrm>
            <a:off x="573950" y="1715300"/>
            <a:ext cx="30816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 </a:t>
            </a:r>
            <a:endParaRPr/>
          </a:p>
          <a:p>
            <a:pPr indent="0" lvl="0" marL="0" rtl="0" algn="r">
              <a:spcBef>
                <a:spcPts val="0"/>
              </a:spcBef>
              <a:spcAft>
                <a:spcPts val="0"/>
              </a:spcAft>
              <a:buNone/>
            </a:pPr>
            <a:r>
              <a:rPr lang="en"/>
              <a:t>Learner profile</a:t>
            </a:r>
            <a:endParaRPr/>
          </a:p>
        </p:txBody>
      </p:sp>
      <p:grpSp>
        <p:nvGrpSpPr>
          <p:cNvPr id="544" name="Google Shape;544;p30"/>
          <p:cNvGrpSpPr/>
          <p:nvPr/>
        </p:nvGrpSpPr>
        <p:grpSpPr>
          <a:xfrm>
            <a:off x="4394088" y="3149994"/>
            <a:ext cx="1221060" cy="1220197"/>
            <a:chOff x="4394088" y="3299519"/>
            <a:chExt cx="1221060" cy="1220197"/>
          </a:xfrm>
        </p:grpSpPr>
        <p:sp>
          <p:nvSpPr>
            <p:cNvPr id="545" name="Google Shape;545;p30"/>
            <p:cNvSpPr/>
            <p:nvPr/>
          </p:nvSpPr>
          <p:spPr>
            <a:xfrm>
              <a:off x="5004504" y="3380350"/>
              <a:ext cx="610644" cy="1139359"/>
            </a:xfrm>
            <a:custGeom>
              <a:rect b="b" l="l" r="r" t="t"/>
              <a:pathLst>
                <a:path extrusionOk="0" h="28995" w="1554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0"/>
            <p:cNvSpPr/>
            <p:nvPr/>
          </p:nvSpPr>
          <p:spPr>
            <a:xfrm>
              <a:off x="4394088" y="3909150"/>
              <a:ext cx="610448" cy="610566"/>
            </a:xfrm>
            <a:custGeom>
              <a:rect b="b" l="l" r="r" t="t"/>
              <a:pathLst>
                <a:path extrusionOk="0" h="15538" w="15535">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0"/>
            <p:cNvSpPr/>
            <p:nvPr/>
          </p:nvSpPr>
          <p:spPr>
            <a:xfrm>
              <a:off x="4394088" y="3299519"/>
              <a:ext cx="915691" cy="609662"/>
            </a:xfrm>
            <a:custGeom>
              <a:rect b="b" l="l" r="r" t="t"/>
              <a:pathLst>
                <a:path extrusionOk="0" h="15515" w="23303">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30"/>
          <p:cNvSpPr/>
          <p:nvPr/>
        </p:nvSpPr>
        <p:spPr>
          <a:xfrm>
            <a:off x="4670099" y="3237152"/>
            <a:ext cx="2593" cy="5973"/>
          </a:xfrm>
          <a:custGeom>
            <a:rect b="b" l="l" r="r" t="t"/>
            <a:pathLst>
              <a:path extrusionOk="0" h="152" w="66">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p:nvPr/>
        </p:nvSpPr>
        <p:spPr>
          <a:xfrm>
            <a:off x="8052890" y="3127164"/>
            <a:ext cx="2554" cy="4951"/>
          </a:xfrm>
          <a:custGeom>
            <a:rect b="b" l="l" r="r" t="t"/>
            <a:pathLst>
              <a:path extrusionOk="0" h="126" w="65">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0"/>
          <p:cNvSpPr/>
          <p:nvPr/>
        </p:nvSpPr>
        <p:spPr>
          <a:xfrm>
            <a:off x="4670099" y="2168078"/>
            <a:ext cx="2593" cy="4833"/>
          </a:xfrm>
          <a:custGeom>
            <a:rect b="b" l="l" r="r" t="t"/>
            <a:pathLst>
              <a:path extrusionOk="0" h="123" w="66">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0"/>
          <p:cNvSpPr/>
          <p:nvPr/>
        </p:nvSpPr>
        <p:spPr>
          <a:xfrm>
            <a:off x="8052890" y="2518830"/>
            <a:ext cx="2554" cy="5973"/>
          </a:xfrm>
          <a:custGeom>
            <a:rect b="b" l="l" r="r" t="t"/>
            <a:pathLst>
              <a:path extrusionOk="0" h="152" w="65">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30"/>
          <p:cNvGrpSpPr/>
          <p:nvPr/>
        </p:nvGrpSpPr>
        <p:grpSpPr>
          <a:xfrm>
            <a:off x="4710406" y="1665960"/>
            <a:ext cx="3380414" cy="2313100"/>
            <a:chOff x="4710406" y="1815485"/>
            <a:chExt cx="3380414" cy="2313100"/>
          </a:xfrm>
        </p:grpSpPr>
        <p:sp>
          <p:nvSpPr>
            <p:cNvPr id="553" name="Google Shape;553;p30"/>
            <p:cNvSpPr/>
            <p:nvPr/>
          </p:nvSpPr>
          <p:spPr>
            <a:xfrm>
              <a:off x="4710406" y="1815485"/>
              <a:ext cx="3380234" cy="2313100"/>
            </a:xfrm>
            <a:custGeom>
              <a:rect b="b" l="l" r="r" t="t"/>
              <a:pathLst>
                <a:path extrusionOk="0" h="58865" w="86022">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0"/>
            <p:cNvSpPr/>
            <p:nvPr/>
          </p:nvSpPr>
          <p:spPr>
            <a:xfrm>
              <a:off x="4710425" y="2037750"/>
              <a:ext cx="3380234" cy="1927813"/>
            </a:xfrm>
            <a:custGeom>
              <a:rect b="b" l="l" r="r" t="t"/>
              <a:pathLst>
                <a:path extrusionOk="0" h="49060" w="86022">
                  <a:moveTo>
                    <a:pt x="0" y="1"/>
                  </a:moveTo>
                  <a:lnTo>
                    <a:pt x="0" y="49059"/>
                  </a:lnTo>
                  <a:lnTo>
                    <a:pt x="86021" y="49059"/>
                  </a:lnTo>
                  <a:lnTo>
                    <a:pt x="86021" y="1"/>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30"/>
            <p:cNvGrpSpPr/>
            <p:nvPr/>
          </p:nvGrpSpPr>
          <p:grpSpPr>
            <a:xfrm>
              <a:off x="4710585" y="2281922"/>
              <a:ext cx="3380235" cy="1683652"/>
              <a:chOff x="4710585" y="2281922"/>
              <a:chExt cx="3380235" cy="1683652"/>
            </a:xfrm>
          </p:grpSpPr>
          <p:sp>
            <p:nvSpPr>
              <p:cNvPr id="556" name="Google Shape;556;p30"/>
              <p:cNvSpPr/>
              <p:nvPr/>
            </p:nvSpPr>
            <p:spPr>
              <a:xfrm>
                <a:off x="4710585" y="3230006"/>
                <a:ext cx="3380234" cy="447295"/>
              </a:xfrm>
              <a:custGeom>
                <a:rect b="b" l="l" r="r" t="t"/>
                <a:pathLst>
                  <a:path extrusionOk="0" h="11383" w="86022">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 name="Google Shape;557;p30"/>
              <p:cNvGrpSpPr/>
              <p:nvPr/>
            </p:nvGrpSpPr>
            <p:grpSpPr>
              <a:xfrm>
                <a:off x="4710585" y="2281922"/>
                <a:ext cx="3380235" cy="634850"/>
                <a:chOff x="4672653" y="2281922"/>
                <a:chExt cx="3380235" cy="634850"/>
              </a:xfrm>
            </p:grpSpPr>
            <p:sp>
              <p:nvSpPr>
                <p:cNvPr id="558" name="Google Shape;558;p30"/>
                <p:cNvSpPr/>
                <p:nvPr/>
              </p:nvSpPr>
              <p:spPr>
                <a:xfrm>
                  <a:off x="4672653" y="2293200"/>
                  <a:ext cx="60514" cy="29235"/>
                </a:xfrm>
                <a:custGeom>
                  <a:rect b="b" l="l" r="r" t="t"/>
                  <a:pathLst>
                    <a:path extrusionOk="0" h="744" w="154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0"/>
                <p:cNvSpPr/>
                <p:nvPr/>
              </p:nvSpPr>
              <p:spPr>
                <a:xfrm>
                  <a:off x="4737530" y="2281922"/>
                  <a:ext cx="3315358" cy="634850"/>
                </a:xfrm>
                <a:custGeom>
                  <a:rect b="b" l="l" r="r" t="t"/>
                  <a:pathLst>
                    <a:path extrusionOk="0" h="16156" w="84371">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 name="Google Shape;560;p30"/>
              <p:cNvSpPr/>
              <p:nvPr/>
            </p:nvSpPr>
            <p:spPr>
              <a:xfrm>
                <a:off x="4921590" y="3223954"/>
                <a:ext cx="166021" cy="741615"/>
              </a:xfrm>
              <a:custGeom>
                <a:rect b="b" l="l" r="r" t="t"/>
                <a:pathLst>
                  <a:path extrusionOk="0" h="18873" w="4225">
                    <a:moveTo>
                      <a:pt x="0" y="0"/>
                    </a:moveTo>
                    <a:lnTo>
                      <a:pt x="0" y="18872"/>
                    </a:lnTo>
                    <a:lnTo>
                      <a:pt x="4225" y="18872"/>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0"/>
              <p:cNvSpPr/>
              <p:nvPr/>
            </p:nvSpPr>
            <p:spPr>
              <a:xfrm>
                <a:off x="5168405" y="3072588"/>
                <a:ext cx="166179" cy="892979"/>
              </a:xfrm>
              <a:custGeom>
                <a:rect b="b" l="l" r="r" t="t"/>
                <a:pathLst>
                  <a:path extrusionOk="0" h="22725" w="4229">
                    <a:moveTo>
                      <a:pt x="1" y="1"/>
                    </a:moveTo>
                    <a:lnTo>
                      <a:pt x="1" y="22724"/>
                    </a:lnTo>
                    <a:lnTo>
                      <a:pt x="4229" y="22724"/>
                    </a:lnTo>
                    <a:lnTo>
                      <a:pt x="4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0"/>
              <p:cNvSpPr/>
              <p:nvPr/>
            </p:nvSpPr>
            <p:spPr>
              <a:xfrm>
                <a:off x="5415377" y="2923933"/>
                <a:ext cx="166179" cy="1041632"/>
              </a:xfrm>
              <a:custGeom>
                <a:rect b="b" l="l" r="r" t="t"/>
                <a:pathLst>
                  <a:path extrusionOk="0" h="26508" w="4229">
                    <a:moveTo>
                      <a:pt x="1" y="0"/>
                    </a:moveTo>
                    <a:lnTo>
                      <a:pt x="1" y="26507"/>
                    </a:lnTo>
                    <a:lnTo>
                      <a:pt x="4229" y="26507"/>
                    </a:lnTo>
                    <a:lnTo>
                      <a:pt x="4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0"/>
              <p:cNvSpPr/>
              <p:nvPr/>
            </p:nvSpPr>
            <p:spPr>
              <a:xfrm>
                <a:off x="5662310" y="2741719"/>
                <a:ext cx="166100" cy="1223843"/>
              </a:xfrm>
              <a:custGeom>
                <a:rect b="b" l="l" r="r" t="t"/>
                <a:pathLst>
                  <a:path extrusionOk="0" h="31145" w="4227">
                    <a:moveTo>
                      <a:pt x="1" y="0"/>
                    </a:moveTo>
                    <a:lnTo>
                      <a:pt x="1" y="31144"/>
                    </a:lnTo>
                    <a:lnTo>
                      <a:pt x="4226" y="31144"/>
                    </a:lnTo>
                    <a:lnTo>
                      <a:pt x="4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0"/>
              <p:cNvSpPr/>
              <p:nvPr/>
            </p:nvSpPr>
            <p:spPr>
              <a:xfrm>
                <a:off x="5909282" y="3001659"/>
                <a:ext cx="166061" cy="963906"/>
              </a:xfrm>
              <a:custGeom>
                <a:rect b="b" l="l" r="r" t="t"/>
                <a:pathLst>
                  <a:path extrusionOk="0" h="24530" w="4226">
                    <a:moveTo>
                      <a:pt x="1" y="0"/>
                    </a:moveTo>
                    <a:lnTo>
                      <a:pt x="1" y="24529"/>
                    </a:lnTo>
                    <a:lnTo>
                      <a:pt x="4225" y="24529"/>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0"/>
              <p:cNvSpPr/>
              <p:nvPr/>
            </p:nvSpPr>
            <p:spPr>
              <a:xfrm>
                <a:off x="6156254" y="2640416"/>
                <a:ext cx="166061" cy="1325145"/>
              </a:xfrm>
              <a:custGeom>
                <a:rect b="b" l="l" r="r" t="t"/>
                <a:pathLst>
                  <a:path extrusionOk="0" h="33723" w="4226">
                    <a:moveTo>
                      <a:pt x="1" y="1"/>
                    </a:moveTo>
                    <a:lnTo>
                      <a:pt x="1" y="33722"/>
                    </a:lnTo>
                    <a:lnTo>
                      <a:pt x="4225" y="33722"/>
                    </a:lnTo>
                    <a:lnTo>
                      <a:pt x="42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0"/>
              <p:cNvSpPr/>
              <p:nvPr/>
            </p:nvSpPr>
            <p:spPr>
              <a:xfrm>
                <a:off x="6403226" y="3091489"/>
                <a:ext cx="166061" cy="874078"/>
              </a:xfrm>
              <a:custGeom>
                <a:rect b="b" l="l" r="r" t="t"/>
                <a:pathLst>
                  <a:path extrusionOk="0" h="22244" w="4226">
                    <a:moveTo>
                      <a:pt x="1" y="0"/>
                    </a:moveTo>
                    <a:lnTo>
                      <a:pt x="1" y="22243"/>
                    </a:lnTo>
                    <a:lnTo>
                      <a:pt x="4225" y="22243"/>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0"/>
              <p:cNvSpPr/>
              <p:nvPr/>
            </p:nvSpPr>
            <p:spPr>
              <a:xfrm>
                <a:off x="6650080" y="2798266"/>
                <a:ext cx="166179" cy="1167297"/>
              </a:xfrm>
              <a:custGeom>
                <a:rect b="b" l="l" r="r" t="t"/>
                <a:pathLst>
                  <a:path extrusionOk="0" h="29706" w="4229">
                    <a:moveTo>
                      <a:pt x="0" y="1"/>
                    </a:moveTo>
                    <a:lnTo>
                      <a:pt x="0" y="29705"/>
                    </a:lnTo>
                    <a:lnTo>
                      <a:pt x="4228" y="29705"/>
                    </a:ln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0"/>
              <p:cNvSpPr/>
              <p:nvPr/>
            </p:nvSpPr>
            <p:spPr>
              <a:xfrm>
                <a:off x="6897013" y="3673574"/>
                <a:ext cx="166218" cy="292001"/>
              </a:xfrm>
              <a:custGeom>
                <a:rect b="b" l="l" r="r" t="t"/>
                <a:pathLst>
                  <a:path extrusionOk="0" h="7431" w="4230">
                    <a:moveTo>
                      <a:pt x="1" y="1"/>
                    </a:moveTo>
                    <a:lnTo>
                      <a:pt x="1" y="7430"/>
                    </a:lnTo>
                    <a:lnTo>
                      <a:pt x="4229" y="7430"/>
                    </a:lnTo>
                    <a:lnTo>
                      <a:pt x="4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0"/>
              <p:cNvSpPr/>
              <p:nvPr/>
            </p:nvSpPr>
            <p:spPr>
              <a:xfrm>
                <a:off x="7143985" y="2724901"/>
                <a:ext cx="166061" cy="1240661"/>
              </a:xfrm>
              <a:custGeom>
                <a:rect b="b" l="l" r="r" t="t"/>
                <a:pathLst>
                  <a:path extrusionOk="0" h="31573" w="4226">
                    <a:moveTo>
                      <a:pt x="1" y="1"/>
                    </a:moveTo>
                    <a:lnTo>
                      <a:pt x="1" y="31572"/>
                    </a:lnTo>
                    <a:lnTo>
                      <a:pt x="4225" y="31572"/>
                    </a:lnTo>
                    <a:lnTo>
                      <a:pt x="4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0"/>
              <p:cNvSpPr/>
              <p:nvPr/>
            </p:nvSpPr>
            <p:spPr>
              <a:xfrm>
                <a:off x="7390957" y="2381065"/>
                <a:ext cx="166061" cy="1584492"/>
              </a:xfrm>
              <a:custGeom>
                <a:rect b="b" l="l" r="r" t="t"/>
                <a:pathLst>
                  <a:path extrusionOk="0" h="40323" w="4226">
                    <a:moveTo>
                      <a:pt x="1" y="0"/>
                    </a:moveTo>
                    <a:lnTo>
                      <a:pt x="1" y="40322"/>
                    </a:lnTo>
                    <a:lnTo>
                      <a:pt x="4225" y="40322"/>
                    </a:lnTo>
                    <a:lnTo>
                      <a:pt x="4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0"/>
              <p:cNvSpPr/>
              <p:nvPr/>
            </p:nvSpPr>
            <p:spPr>
              <a:xfrm>
                <a:off x="7637929" y="3115184"/>
                <a:ext cx="166061" cy="850383"/>
              </a:xfrm>
              <a:custGeom>
                <a:rect b="b" l="l" r="r" t="t"/>
                <a:pathLst>
                  <a:path extrusionOk="0" h="21641" w="4226">
                    <a:moveTo>
                      <a:pt x="1" y="0"/>
                    </a:moveTo>
                    <a:lnTo>
                      <a:pt x="1" y="21640"/>
                    </a:lnTo>
                    <a:lnTo>
                      <a:pt x="4225" y="21640"/>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 name="Google Shape;572;p30"/>
          <p:cNvGrpSpPr/>
          <p:nvPr/>
        </p:nvGrpSpPr>
        <p:grpSpPr>
          <a:xfrm>
            <a:off x="5262046" y="2085203"/>
            <a:ext cx="1054922" cy="2623643"/>
            <a:chOff x="5262046" y="2234728"/>
            <a:chExt cx="1054922" cy="2623643"/>
          </a:xfrm>
        </p:grpSpPr>
        <p:sp>
          <p:nvSpPr>
            <p:cNvPr id="573" name="Google Shape;573;p30"/>
            <p:cNvSpPr/>
            <p:nvPr/>
          </p:nvSpPr>
          <p:spPr>
            <a:xfrm>
              <a:off x="6104070" y="2510819"/>
              <a:ext cx="54895" cy="4008"/>
            </a:xfrm>
            <a:custGeom>
              <a:rect b="b" l="l" r="r" t="t"/>
              <a:pathLst>
                <a:path extrusionOk="0" h="102" w="1397">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0"/>
            <p:cNvSpPr/>
            <p:nvPr/>
          </p:nvSpPr>
          <p:spPr>
            <a:xfrm>
              <a:off x="6266871" y="2618410"/>
              <a:ext cx="157" cy="236"/>
            </a:xfrm>
            <a:custGeom>
              <a:rect b="b" l="l" r="r" t="t"/>
              <a:pathLst>
                <a:path extrusionOk="0" h="6" w="4">
                  <a:moveTo>
                    <a:pt x="0" y="1"/>
                  </a:moveTo>
                  <a:cubicBezTo>
                    <a:pt x="0" y="5"/>
                    <a:pt x="4" y="5"/>
                    <a:pt x="4" y="5"/>
                  </a:cubicBezTo>
                  <a:cubicBezTo>
                    <a:pt x="4" y="5"/>
                    <a:pt x="0" y="5"/>
                    <a:pt x="0" y="1"/>
                  </a:cubicBezTo>
                  <a:close/>
                </a:path>
              </a:pathLst>
            </a:custGeom>
            <a:solidFill>
              <a:srgbClr val="99B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0"/>
            <p:cNvSpPr/>
            <p:nvPr/>
          </p:nvSpPr>
          <p:spPr>
            <a:xfrm>
              <a:off x="5977067" y="2638333"/>
              <a:ext cx="3340" cy="49826"/>
            </a:xfrm>
            <a:custGeom>
              <a:rect b="b" l="l" r="r" t="t"/>
              <a:pathLst>
                <a:path extrusionOk="0" h="1268" w="85">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0"/>
            <p:cNvSpPr/>
            <p:nvPr/>
          </p:nvSpPr>
          <p:spPr>
            <a:xfrm>
              <a:off x="5988698" y="2715077"/>
              <a:ext cx="39099" cy="54306"/>
            </a:xfrm>
            <a:custGeom>
              <a:rect b="b" l="l" r="r" t="t"/>
              <a:pathLst>
                <a:path extrusionOk="0" h="1382" w="995">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0"/>
            <p:cNvSpPr/>
            <p:nvPr/>
          </p:nvSpPr>
          <p:spPr>
            <a:xfrm>
              <a:off x="5965592" y="2784355"/>
              <a:ext cx="125548" cy="256714"/>
            </a:xfrm>
            <a:custGeom>
              <a:rect b="b" l="l" r="r" t="t"/>
              <a:pathLst>
                <a:path extrusionOk="0" h="6533" w="3195">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0"/>
            <p:cNvSpPr/>
            <p:nvPr/>
          </p:nvSpPr>
          <p:spPr>
            <a:xfrm>
              <a:off x="5288021" y="2719557"/>
              <a:ext cx="227950" cy="308348"/>
            </a:xfrm>
            <a:custGeom>
              <a:rect b="b" l="l" r="r" t="t"/>
              <a:pathLst>
                <a:path extrusionOk="0" h="7847" w="5801">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0"/>
            <p:cNvSpPr/>
            <p:nvPr/>
          </p:nvSpPr>
          <p:spPr>
            <a:xfrm>
              <a:off x="5297766" y="2639787"/>
              <a:ext cx="193528" cy="199147"/>
            </a:xfrm>
            <a:custGeom>
              <a:rect b="b" l="l" r="r" t="t"/>
              <a:pathLst>
                <a:path extrusionOk="0" h="5068" w="4925">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5488310" y="2958906"/>
              <a:ext cx="102442" cy="63068"/>
            </a:xfrm>
            <a:custGeom>
              <a:rect b="b" l="l" r="r" t="t"/>
              <a:pathLst>
                <a:path extrusionOk="0" h="1605" w="2607">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0"/>
            <p:cNvSpPr/>
            <p:nvPr/>
          </p:nvSpPr>
          <p:spPr>
            <a:xfrm>
              <a:off x="5548510" y="2958906"/>
              <a:ext cx="95801" cy="96076"/>
            </a:xfrm>
            <a:custGeom>
              <a:rect b="b" l="l" r="r" t="t"/>
              <a:pathLst>
                <a:path extrusionOk="0" h="2445" w="2438">
                  <a:moveTo>
                    <a:pt x="1074" y="1"/>
                  </a:moveTo>
                  <a:lnTo>
                    <a:pt x="1" y="1605"/>
                  </a:lnTo>
                  <a:lnTo>
                    <a:pt x="970" y="2445"/>
                  </a:lnTo>
                  <a:lnTo>
                    <a:pt x="2438" y="851"/>
                  </a:lnTo>
                  <a:lnTo>
                    <a:pt x="107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0"/>
            <p:cNvSpPr/>
            <p:nvPr/>
          </p:nvSpPr>
          <p:spPr>
            <a:xfrm>
              <a:off x="5395494" y="4767365"/>
              <a:ext cx="39099" cy="18940"/>
            </a:xfrm>
            <a:custGeom>
              <a:rect b="b" l="l" r="r" t="t"/>
              <a:pathLst>
                <a:path extrusionOk="0" h="482" w="995">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0"/>
            <p:cNvSpPr/>
            <p:nvPr/>
          </p:nvSpPr>
          <p:spPr>
            <a:xfrm>
              <a:off x="5395612" y="4749799"/>
              <a:ext cx="23341" cy="33990"/>
            </a:xfrm>
            <a:custGeom>
              <a:rect b="b" l="l" r="r" t="t"/>
              <a:pathLst>
                <a:path extrusionOk="0" h="865" w="594">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0"/>
            <p:cNvSpPr/>
            <p:nvPr/>
          </p:nvSpPr>
          <p:spPr>
            <a:xfrm>
              <a:off x="5732413" y="4767404"/>
              <a:ext cx="46722" cy="19058"/>
            </a:xfrm>
            <a:custGeom>
              <a:rect b="b" l="l" r="r" t="t"/>
              <a:pathLst>
                <a:path extrusionOk="0" h="485" w="1189">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0"/>
            <p:cNvSpPr/>
            <p:nvPr/>
          </p:nvSpPr>
          <p:spPr>
            <a:xfrm>
              <a:off x="5732413" y="4749799"/>
              <a:ext cx="29118" cy="33990"/>
            </a:xfrm>
            <a:custGeom>
              <a:rect b="b" l="l" r="r" t="t"/>
              <a:pathLst>
                <a:path extrusionOk="0" h="865" w="741">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0"/>
            <p:cNvSpPr/>
            <p:nvPr/>
          </p:nvSpPr>
          <p:spPr>
            <a:xfrm>
              <a:off x="5530867" y="2460324"/>
              <a:ext cx="185944" cy="209207"/>
            </a:xfrm>
            <a:custGeom>
              <a:rect b="b" l="l" r="r" t="t"/>
              <a:pathLst>
                <a:path extrusionOk="0" h="5324" w="4732">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0"/>
            <p:cNvSpPr/>
            <p:nvPr/>
          </p:nvSpPr>
          <p:spPr>
            <a:xfrm>
              <a:off x="5716066" y="2364954"/>
              <a:ext cx="35444" cy="16268"/>
            </a:xfrm>
            <a:custGeom>
              <a:rect b="b" l="l" r="r" t="t"/>
              <a:pathLst>
                <a:path extrusionOk="0" h="414" w="902">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0"/>
            <p:cNvSpPr/>
            <p:nvPr/>
          </p:nvSpPr>
          <p:spPr>
            <a:xfrm>
              <a:off x="5721292" y="2426884"/>
              <a:ext cx="21887" cy="44757"/>
            </a:xfrm>
            <a:custGeom>
              <a:rect b="b" l="l" r="r" t="t"/>
              <a:pathLst>
                <a:path extrusionOk="0" h="1139" w="557">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0"/>
            <p:cNvSpPr/>
            <p:nvPr/>
          </p:nvSpPr>
          <p:spPr>
            <a:xfrm>
              <a:off x="5726637" y="2406332"/>
              <a:ext cx="16543" cy="21691"/>
            </a:xfrm>
            <a:custGeom>
              <a:rect b="b" l="l" r="r" t="t"/>
              <a:pathLst>
                <a:path extrusionOk="0" h="552" w="421">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0"/>
            <p:cNvSpPr/>
            <p:nvPr/>
          </p:nvSpPr>
          <p:spPr>
            <a:xfrm>
              <a:off x="5735557" y="2405743"/>
              <a:ext cx="15129" cy="4401"/>
            </a:xfrm>
            <a:custGeom>
              <a:rect b="b" l="l" r="r" t="t"/>
              <a:pathLst>
                <a:path extrusionOk="0" h="112" w="385">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0"/>
            <p:cNvSpPr/>
            <p:nvPr/>
          </p:nvSpPr>
          <p:spPr>
            <a:xfrm>
              <a:off x="5651897" y="4608414"/>
              <a:ext cx="78865" cy="173527"/>
            </a:xfrm>
            <a:custGeom>
              <a:rect b="b" l="l" r="r" t="t"/>
              <a:pathLst>
                <a:path extrusionOk="0" h="4416" w="2007">
                  <a:moveTo>
                    <a:pt x="101" y="1"/>
                  </a:moveTo>
                  <a:lnTo>
                    <a:pt x="1" y="4416"/>
                  </a:lnTo>
                  <a:lnTo>
                    <a:pt x="1907" y="4416"/>
                  </a:lnTo>
                  <a:lnTo>
                    <a:pt x="2007"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0"/>
            <p:cNvSpPr/>
            <p:nvPr/>
          </p:nvSpPr>
          <p:spPr>
            <a:xfrm>
              <a:off x="5311559" y="4608414"/>
              <a:ext cx="97923" cy="173527"/>
            </a:xfrm>
            <a:custGeom>
              <a:rect b="b" l="l" r="r" t="t"/>
              <a:pathLst>
                <a:path extrusionOk="0" h="4416" w="2492">
                  <a:moveTo>
                    <a:pt x="586" y="1"/>
                  </a:moveTo>
                  <a:lnTo>
                    <a:pt x="1" y="4416"/>
                  </a:lnTo>
                  <a:lnTo>
                    <a:pt x="1906" y="4416"/>
                  </a:lnTo>
                  <a:lnTo>
                    <a:pt x="2492"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0"/>
            <p:cNvSpPr/>
            <p:nvPr/>
          </p:nvSpPr>
          <p:spPr>
            <a:xfrm>
              <a:off x="5290811" y="4773298"/>
              <a:ext cx="214001" cy="85074"/>
            </a:xfrm>
            <a:custGeom>
              <a:rect b="b" l="l" r="r" t="t"/>
              <a:pathLst>
                <a:path extrusionOk="0" h="2165" w="5446">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0"/>
            <p:cNvSpPr/>
            <p:nvPr/>
          </p:nvSpPr>
          <p:spPr>
            <a:xfrm>
              <a:off x="5629184" y="4773298"/>
              <a:ext cx="227675" cy="85074"/>
            </a:xfrm>
            <a:custGeom>
              <a:rect b="b" l="l" r="r" t="t"/>
              <a:pathLst>
                <a:path extrusionOk="0" h="2165" w="5794">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0"/>
            <p:cNvSpPr/>
            <p:nvPr/>
          </p:nvSpPr>
          <p:spPr>
            <a:xfrm>
              <a:off x="5653744" y="4608571"/>
              <a:ext cx="77018" cy="89475"/>
            </a:xfrm>
            <a:custGeom>
              <a:rect b="b" l="l" r="r" t="t"/>
              <a:pathLst>
                <a:path extrusionOk="0" h="2277" w="1960">
                  <a:moveTo>
                    <a:pt x="51" y="0"/>
                  </a:moveTo>
                  <a:lnTo>
                    <a:pt x="0" y="2276"/>
                  </a:lnTo>
                  <a:lnTo>
                    <a:pt x="1910" y="2276"/>
                  </a:lnTo>
                  <a:lnTo>
                    <a:pt x="1960"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0"/>
            <p:cNvSpPr/>
            <p:nvPr/>
          </p:nvSpPr>
          <p:spPr>
            <a:xfrm>
              <a:off x="5322718" y="4608571"/>
              <a:ext cx="86763" cy="89475"/>
            </a:xfrm>
            <a:custGeom>
              <a:rect b="b" l="l" r="r" t="t"/>
              <a:pathLst>
                <a:path extrusionOk="0" h="2277" w="2208">
                  <a:moveTo>
                    <a:pt x="302" y="0"/>
                  </a:moveTo>
                  <a:lnTo>
                    <a:pt x="0" y="2276"/>
                  </a:lnTo>
                  <a:lnTo>
                    <a:pt x="1906" y="2276"/>
                  </a:lnTo>
                  <a:lnTo>
                    <a:pt x="2208"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0"/>
            <p:cNvSpPr/>
            <p:nvPr/>
          </p:nvSpPr>
          <p:spPr>
            <a:xfrm>
              <a:off x="5401860" y="2621986"/>
              <a:ext cx="429730" cy="473741"/>
            </a:xfrm>
            <a:custGeom>
              <a:rect b="b" l="l" r="r" t="t"/>
              <a:pathLst>
                <a:path extrusionOk="0" h="12056" w="10936">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0"/>
            <p:cNvSpPr/>
            <p:nvPr/>
          </p:nvSpPr>
          <p:spPr>
            <a:xfrm>
              <a:off x="5744595" y="2726905"/>
              <a:ext cx="303515" cy="331846"/>
            </a:xfrm>
            <a:custGeom>
              <a:rect b="b" l="l" r="r" t="t"/>
              <a:pathLst>
                <a:path extrusionOk="0" h="8445" w="7724">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0"/>
            <p:cNvSpPr/>
            <p:nvPr/>
          </p:nvSpPr>
          <p:spPr>
            <a:xfrm>
              <a:off x="5682076" y="2638490"/>
              <a:ext cx="167161" cy="221034"/>
            </a:xfrm>
            <a:custGeom>
              <a:rect b="b" l="l" r="r" t="t"/>
              <a:pathLst>
                <a:path extrusionOk="0" h="5625" w="4254">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0"/>
            <p:cNvSpPr/>
            <p:nvPr/>
          </p:nvSpPr>
          <p:spPr>
            <a:xfrm>
              <a:off x="5997618" y="2884126"/>
              <a:ext cx="87038" cy="62676"/>
            </a:xfrm>
            <a:custGeom>
              <a:rect b="b" l="l" r="r" t="t"/>
              <a:pathLst>
                <a:path extrusionOk="0" h="1595" w="2215">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30"/>
            <p:cNvGrpSpPr/>
            <p:nvPr/>
          </p:nvGrpSpPr>
          <p:grpSpPr>
            <a:xfrm>
              <a:off x="5932859" y="2488224"/>
              <a:ext cx="384109" cy="413192"/>
              <a:chOff x="5932859" y="2488224"/>
              <a:chExt cx="384109" cy="413192"/>
            </a:xfrm>
          </p:grpSpPr>
          <p:sp>
            <p:nvSpPr>
              <p:cNvPr id="602" name="Google Shape;602;p30"/>
              <p:cNvSpPr/>
              <p:nvPr/>
            </p:nvSpPr>
            <p:spPr>
              <a:xfrm>
                <a:off x="5978835" y="2512234"/>
                <a:ext cx="274515" cy="202880"/>
              </a:xfrm>
              <a:custGeom>
                <a:rect b="b" l="l" r="r" t="t"/>
                <a:pathLst>
                  <a:path extrusionOk="0" h="5163" w="6986">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a:off x="6121163" y="2585716"/>
                <a:ext cx="134743" cy="67745"/>
              </a:xfrm>
              <a:custGeom>
                <a:rect b="b" l="l" r="r" t="t"/>
                <a:pathLst>
                  <a:path extrusionOk="0" h="1724" w="3429">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a:off x="6121163" y="2618607"/>
                <a:ext cx="151364" cy="187319"/>
              </a:xfrm>
              <a:custGeom>
                <a:rect b="b" l="l" r="r" t="t"/>
                <a:pathLst>
                  <a:path extrusionOk="0" h="4767" w="3852">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a:off x="6121163" y="2585716"/>
                <a:ext cx="79022" cy="36977"/>
              </a:xfrm>
              <a:custGeom>
                <a:rect b="b" l="l" r="r" t="t"/>
                <a:pathLst>
                  <a:path extrusionOk="0" h="941" w="2011">
                    <a:moveTo>
                      <a:pt x="1" y="1"/>
                    </a:moveTo>
                    <a:lnTo>
                      <a:pt x="1" y="940"/>
                    </a:lnTo>
                    <a:lnTo>
                      <a:pt x="2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6121163" y="2590667"/>
                <a:ext cx="151207" cy="135253"/>
              </a:xfrm>
              <a:custGeom>
                <a:rect b="b" l="l" r="r" t="t"/>
                <a:pathLst>
                  <a:path extrusionOk="0" h="3442" w="3848">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a:off x="6027758" y="2725883"/>
                <a:ext cx="93444" cy="79887"/>
              </a:xfrm>
              <a:custGeom>
                <a:rect b="b" l="l" r="r" t="t"/>
                <a:pathLst>
                  <a:path extrusionOk="0" h="2033" w="2378">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0"/>
              <p:cNvSpPr/>
              <p:nvPr/>
            </p:nvSpPr>
            <p:spPr>
              <a:xfrm>
                <a:off x="5976438" y="2533532"/>
                <a:ext cx="264220" cy="154626"/>
              </a:xfrm>
              <a:custGeom>
                <a:rect b="b" l="l" r="r" t="t"/>
                <a:pathLst>
                  <a:path extrusionOk="0" h="3935" w="6724">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5988698" y="2653422"/>
                <a:ext cx="132503" cy="115960"/>
              </a:xfrm>
              <a:custGeom>
                <a:rect b="b" l="l" r="r" t="t"/>
                <a:pathLst>
                  <a:path extrusionOk="0" h="2951" w="3372">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a:off x="5932859" y="2488224"/>
                <a:ext cx="384109" cy="340295"/>
              </a:xfrm>
              <a:custGeom>
                <a:rect b="b" l="l" r="r" t="t"/>
                <a:pathLst>
                  <a:path extrusionOk="0" h="8660" w="9775">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a:off x="6008032" y="2844399"/>
                <a:ext cx="85231" cy="57017"/>
              </a:xfrm>
              <a:custGeom>
                <a:rect b="b" l="l" r="r" t="t"/>
                <a:pathLst>
                  <a:path extrusionOk="0" h="1451" w="2169">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30"/>
            <p:cNvSpPr/>
            <p:nvPr/>
          </p:nvSpPr>
          <p:spPr>
            <a:xfrm>
              <a:off x="5515934" y="2262864"/>
              <a:ext cx="241782" cy="287011"/>
            </a:xfrm>
            <a:custGeom>
              <a:rect b="b" l="l" r="r" t="t"/>
              <a:pathLst>
                <a:path extrusionOk="0" h="7304" w="6153">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
            <p:cNvSpPr/>
            <p:nvPr/>
          </p:nvSpPr>
          <p:spPr>
            <a:xfrm>
              <a:off x="5262046" y="2236615"/>
              <a:ext cx="531583" cy="693989"/>
            </a:xfrm>
            <a:custGeom>
              <a:rect b="b" l="l" r="r" t="t"/>
              <a:pathLst>
                <a:path extrusionOk="0" h="17661" w="13528">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a:off x="5622425" y="2234728"/>
              <a:ext cx="139969" cy="168772"/>
            </a:xfrm>
            <a:custGeom>
              <a:rect b="b" l="l" r="r" t="t"/>
              <a:pathLst>
                <a:path extrusionOk="0" h="4295" w="3562">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0"/>
            <p:cNvSpPr/>
            <p:nvPr/>
          </p:nvSpPr>
          <p:spPr>
            <a:xfrm>
              <a:off x="5652761" y="2389278"/>
              <a:ext cx="53756" cy="71281"/>
            </a:xfrm>
            <a:custGeom>
              <a:rect b="b" l="l" r="r" t="t"/>
              <a:pathLst>
                <a:path extrusionOk="0" h="1814" w="1368">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0"/>
            <p:cNvSpPr/>
            <p:nvPr/>
          </p:nvSpPr>
          <p:spPr>
            <a:xfrm>
              <a:off x="5313405" y="3095694"/>
              <a:ext cx="369137" cy="1584964"/>
            </a:xfrm>
            <a:custGeom>
              <a:rect b="b" l="l" r="r" t="t"/>
              <a:pathLst>
                <a:path extrusionOk="0" h="40335" w="9394">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5296587" y="4630420"/>
              <a:ext cx="147042" cy="51948"/>
            </a:xfrm>
            <a:custGeom>
              <a:rect b="b" l="l" r="r" t="t"/>
              <a:pathLst>
                <a:path extrusionOk="0" h="1322" w="3742">
                  <a:moveTo>
                    <a:pt x="3741" y="1"/>
                  </a:moveTo>
                  <a:lnTo>
                    <a:pt x="62" y="94"/>
                  </a:lnTo>
                  <a:lnTo>
                    <a:pt x="1" y="1321"/>
                  </a:lnTo>
                  <a:lnTo>
                    <a:pt x="3454" y="1321"/>
                  </a:lnTo>
                  <a:lnTo>
                    <a:pt x="374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p:nvPr/>
          </p:nvSpPr>
          <p:spPr>
            <a:xfrm>
              <a:off x="5519157" y="3329738"/>
              <a:ext cx="124329" cy="472955"/>
            </a:xfrm>
            <a:custGeom>
              <a:rect b="b" l="l" r="r" t="t"/>
              <a:pathLst>
                <a:path extrusionOk="0" h="12036" w="3164">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0"/>
            <p:cNvSpPr/>
            <p:nvPr/>
          </p:nvSpPr>
          <p:spPr>
            <a:xfrm>
              <a:off x="5540180" y="3095694"/>
              <a:ext cx="271293" cy="1584964"/>
            </a:xfrm>
            <a:custGeom>
              <a:rect b="b" l="l" r="r" t="t"/>
              <a:pathLst>
                <a:path extrusionOk="0" h="40335" w="6904">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p:nvPr/>
          </p:nvSpPr>
          <p:spPr>
            <a:xfrm>
              <a:off x="5624115" y="4630420"/>
              <a:ext cx="146885" cy="51948"/>
            </a:xfrm>
            <a:custGeom>
              <a:rect b="b" l="l" r="r" t="t"/>
              <a:pathLst>
                <a:path extrusionOk="0" h="1322" w="3738">
                  <a:moveTo>
                    <a:pt x="3737" y="1"/>
                  </a:moveTo>
                  <a:lnTo>
                    <a:pt x="0" y="94"/>
                  </a:lnTo>
                  <a:lnTo>
                    <a:pt x="61" y="1321"/>
                  </a:lnTo>
                  <a:lnTo>
                    <a:pt x="3449" y="1321"/>
                  </a:lnTo>
                  <a:lnTo>
                    <a:pt x="3737"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p:nvPr/>
          </p:nvSpPr>
          <p:spPr>
            <a:xfrm>
              <a:off x="5439505" y="3075574"/>
              <a:ext cx="333025" cy="33872"/>
            </a:xfrm>
            <a:custGeom>
              <a:rect b="b" l="l" r="r" t="t"/>
              <a:pathLst>
                <a:path extrusionOk="0" h="862" w="8475">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0"/>
            <p:cNvSpPr/>
            <p:nvPr/>
          </p:nvSpPr>
          <p:spPr>
            <a:xfrm>
              <a:off x="5484459" y="3073177"/>
              <a:ext cx="18115" cy="39216"/>
            </a:xfrm>
            <a:custGeom>
              <a:rect b="b" l="l" r="r" t="t"/>
              <a:pathLst>
                <a:path extrusionOk="0" h="998" w="461">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5684512" y="3073177"/>
              <a:ext cx="18076" cy="39216"/>
            </a:xfrm>
            <a:custGeom>
              <a:rect b="b" l="l" r="r" t="t"/>
              <a:pathLst>
                <a:path extrusionOk="0" h="998" w="46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